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57" r:id="rId6"/>
    <p:sldId id="259" r:id="rId7"/>
    <p:sldId id="260" r:id="rId8"/>
    <p:sldId id="261" r:id="rId9"/>
    <p:sldId id="262" r:id="rId10"/>
    <p:sldId id="266" r:id="rId11"/>
    <p:sldId id="267" r:id="rId12"/>
    <p:sldId id="265" r:id="rId13"/>
    <p:sldId id="268" r:id="rId14"/>
    <p:sldId id="269" r:id="rId15"/>
    <p:sldId id="270" r:id="rId16"/>
    <p:sldId id="272" r:id="rId17"/>
    <p:sldId id="273" r:id="rId18"/>
    <p:sldId id="271" r:id="rId19"/>
    <p:sldId id="274" r:id="rId20"/>
    <p:sldId id="275" r:id="rId21"/>
    <p:sldId id="276" r:id="rId22"/>
    <p:sldId id="277" r:id="rId23"/>
    <p:sldId id="279" r:id="rId24"/>
    <p:sldId id="280" r:id="rId25"/>
    <p:sldId id="278"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0ECC43-07C7-4C65-A04C-548F9ABF674F}"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44837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0ECC43-07C7-4C65-A04C-548F9ABF674F}"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77134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0ECC43-07C7-4C65-A04C-548F9ABF674F}"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395958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0ECC43-07C7-4C65-A04C-548F9ABF674F}"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258619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0ECC43-07C7-4C65-A04C-548F9ABF674F}"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9755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0ECC43-07C7-4C65-A04C-548F9ABF674F}"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104723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0ECC43-07C7-4C65-A04C-548F9ABF674F}" type="datetimeFigureOut">
              <a:rPr lang="en-GB" smtClean="0"/>
              <a:t>16/11/2020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78648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0ECC43-07C7-4C65-A04C-548F9ABF674F}" type="datetimeFigureOut">
              <a:rPr lang="en-GB" smtClean="0"/>
              <a:t>16/11/2020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17321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ECC43-07C7-4C65-A04C-548F9ABF674F}" type="datetimeFigureOut">
              <a:rPr lang="en-GB" smtClean="0"/>
              <a:t>16/11/2020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372036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0ECC43-07C7-4C65-A04C-548F9ABF674F}"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180901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0ECC43-07C7-4C65-A04C-548F9ABF674F}"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BD6FE-67D6-4597-A3C0-D577BC0E2440}" type="slidenum">
              <a:rPr lang="en-GB" smtClean="0"/>
              <a:t>‹#›</a:t>
            </a:fld>
            <a:endParaRPr lang="en-GB"/>
          </a:p>
        </p:txBody>
      </p:sp>
    </p:spTree>
    <p:extLst>
      <p:ext uri="{BB962C8B-B14F-4D97-AF65-F5344CB8AC3E}">
        <p14:creationId xmlns:p14="http://schemas.microsoft.com/office/powerpoint/2010/main" val="119952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ECC43-07C7-4C65-A04C-548F9ABF674F}" type="datetimeFigureOut">
              <a:rPr lang="en-GB" smtClean="0"/>
              <a:t>16/11/2020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BD6FE-67D6-4597-A3C0-D577BC0E2440}" type="slidenum">
              <a:rPr lang="en-GB" smtClean="0"/>
              <a:t>‹#›</a:t>
            </a:fld>
            <a:endParaRPr lang="en-GB"/>
          </a:p>
        </p:txBody>
      </p:sp>
    </p:spTree>
    <p:extLst>
      <p:ext uri="{BB962C8B-B14F-4D97-AF65-F5344CB8AC3E}">
        <p14:creationId xmlns:p14="http://schemas.microsoft.com/office/powerpoint/2010/main" val="395693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hiterosemaths.com/homelearning/year-6/week-8-number-fra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hiterosemaths.com/homelearning/year-6/week-8-number-frac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hiterosemaths.com/homelearning/year-6/week-9-number-fracti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hiterosemaths.com/homelearning/year-6/week-9-number-frac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hiterosemaths.com/homelearning/year-6/week-8-number-frac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a:t>
            </a:r>
            <a:endParaRPr lang="en-GB" dirty="0"/>
          </a:p>
        </p:txBody>
      </p:sp>
      <p:sp>
        <p:nvSpPr>
          <p:cNvPr id="3" name="Subtitle 2"/>
          <p:cNvSpPr>
            <a:spLocks noGrp="1"/>
          </p:cNvSpPr>
          <p:nvPr>
            <p:ph type="subTitle" idx="1"/>
          </p:nvPr>
        </p:nvSpPr>
        <p:spPr/>
        <p:txBody>
          <a:bodyPr/>
          <a:lstStyle/>
          <a:p>
            <a:r>
              <a:rPr lang="en-GB" dirty="0" smtClean="0"/>
              <a:t>Week Commencing 16</a:t>
            </a:r>
            <a:r>
              <a:rPr lang="en-GB" baseline="30000" dirty="0" smtClean="0"/>
              <a:t>th</a:t>
            </a:r>
            <a:r>
              <a:rPr lang="en-GB" dirty="0" smtClean="0"/>
              <a:t> November 2020</a:t>
            </a:r>
            <a:endParaRPr lang="en-GB" dirty="0"/>
          </a:p>
        </p:txBody>
      </p:sp>
    </p:spTree>
    <p:extLst>
      <p:ext uri="{BB962C8B-B14F-4D97-AF65-F5344CB8AC3E}">
        <p14:creationId xmlns:p14="http://schemas.microsoft.com/office/powerpoint/2010/main" val="182564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36258" cy="850933"/>
          </a:xfrm>
        </p:spPr>
        <p:txBody>
          <a:bodyPr/>
          <a:lstStyle/>
          <a:p>
            <a:pPr algn="ctr"/>
            <a:r>
              <a:rPr lang="en-GB" dirty="0" smtClean="0"/>
              <a:t>Lesson 2 </a:t>
            </a:r>
            <a:endParaRPr lang="en-GB" dirty="0"/>
          </a:p>
        </p:txBody>
      </p:sp>
      <p:pic>
        <p:nvPicPr>
          <p:cNvPr id="4" name="Content Placeholder 3"/>
          <p:cNvPicPr>
            <a:picLocks noGrp="1" noChangeAspect="1"/>
          </p:cNvPicPr>
          <p:nvPr>
            <p:ph idx="1"/>
          </p:nvPr>
        </p:nvPicPr>
        <p:blipFill rotWithShape="1">
          <a:blip r:embed="rId2"/>
          <a:srcRect l="10856" t="2239" r="10787" b="-594"/>
          <a:stretch/>
        </p:blipFill>
        <p:spPr>
          <a:xfrm>
            <a:off x="2290714" y="1100612"/>
            <a:ext cx="8154186" cy="5757388"/>
          </a:xfrm>
          <a:prstGeom prst="rect">
            <a:avLst/>
          </a:prstGeom>
        </p:spPr>
      </p:pic>
    </p:spTree>
    <p:extLst>
      <p:ext uri="{BB962C8B-B14F-4D97-AF65-F5344CB8AC3E}">
        <p14:creationId xmlns:p14="http://schemas.microsoft.com/office/powerpoint/2010/main" val="47151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2"/>
          <a:srcRect l="29324" t="23037" r="20347" b="17170"/>
          <a:stretch/>
        </p:blipFill>
        <p:spPr>
          <a:xfrm>
            <a:off x="1686612" y="365125"/>
            <a:ext cx="8984530" cy="6004190"/>
          </a:xfrm>
          <a:prstGeom prst="rect">
            <a:avLst/>
          </a:prstGeom>
        </p:spPr>
      </p:pic>
    </p:spTree>
    <p:extLst>
      <p:ext uri="{BB962C8B-B14F-4D97-AF65-F5344CB8AC3E}">
        <p14:creationId xmlns:p14="http://schemas.microsoft.com/office/powerpoint/2010/main" val="318644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 Simplifying Fractions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https://whiterosemaths.com/homelearning/year-6/week-8-number-fractions/</a:t>
            </a:r>
            <a:r>
              <a:rPr lang="en-GB" dirty="0" smtClean="0"/>
              <a:t>  Click on the ‘Simplifying Fractions’ video</a:t>
            </a:r>
            <a:endParaRPr lang="en-GB" dirty="0"/>
          </a:p>
        </p:txBody>
      </p:sp>
    </p:spTree>
    <p:extLst>
      <p:ext uri="{BB962C8B-B14F-4D97-AF65-F5344CB8AC3E}">
        <p14:creationId xmlns:p14="http://schemas.microsoft.com/office/powerpoint/2010/main" val="344367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5554" t="17621" r="18519" b="7205"/>
          <a:stretch/>
        </p:blipFill>
        <p:spPr>
          <a:xfrm>
            <a:off x="1159495" y="365125"/>
            <a:ext cx="9737889" cy="6245928"/>
          </a:xfrm>
          <a:prstGeom prst="rect">
            <a:avLst/>
          </a:prstGeom>
        </p:spPr>
      </p:pic>
    </p:spTree>
    <p:extLst>
      <p:ext uri="{BB962C8B-B14F-4D97-AF65-F5344CB8AC3E}">
        <p14:creationId xmlns:p14="http://schemas.microsoft.com/office/powerpoint/2010/main" val="17191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48944" t="19354" r="19860" b="14354"/>
          <a:stretch/>
        </p:blipFill>
        <p:spPr>
          <a:xfrm>
            <a:off x="838200" y="210678"/>
            <a:ext cx="5421198" cy="6480025"/>
          </a:xfrm>
          <a:prstGeom prst="rect">
            <a:avLst/>
          </a:prstGeom>
        </p:spPr>
      </p:pic>
    </p:spTree>
    <p:extLst>
      <p:ext uri="{BB962C8B-B14F-4D97-AF65-F5344CB8AC3E}">
        <p14:creationId xmlns:p14="http://schemas.microsoft.com/office/powerpoint/2010/main" val="102346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3353" t="20004" r="26562" b="16954"/>
          <a:stretch/>
        </p:blipFill>
        <p:spPr>
          <a:xfrm>
            <a:off x="160256" y="365125"/>
            <a:ext cx="7339649" cy="5196689"/>
          </a:xfrm>
          <a:prstGeom prst="rect">
            <a:avLst/>
          </a:prstGeom>
        </p:spPr>
      </p:pic>
      <p:pic>
        <p:nvPicPr>
          <p:cNvPr id="5" name="Picture 4"/>
          <p:cNvPicPr>
            <a:picLocks noChangeAspect="1"/>
          </p:cNvPicPr>
          <p:nvPr/>
        </p:nvPicPr>
        <p:blipFill rotWithShape="1">
          <a:blip r:embed="rId3"/>
          <a:srcRect l="50768" t="31577" r="27135" b="11935"/>
          <a:stretch/>
        </p:blipFill>
        <p:spPr>
          <a:xfrm>
            <a:off x="7664134" y="365125"/>
            <a:ext cx="3830282" cy="5507774"/>
          </a:xfrm>
          <a:prstGeom prst="rect">
            <a:avLst/>
          </a:prstGeom>
        </p:spPr>
      </p:pic>
    </p:spTree>
    <p:extLst>
      <p:ext uri="{BB962C8B-B14F-4D97-AF65-F5344CB8AC3E}">
        <p14:creationId xmlns:p14="http://schemas.microsoft.com/office/powerpoint/2010/main" val="29977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a:t>
            </a:r>
            <a:endParaRPr lang="en-GB" dirty="0"/>
          </a:p>
        </p:txBody>
      </p:sp>
      <p:pic>
        <p:nvPicPr>
          <p:cNvPr id="4" name="Content Placeholder 3"/>
          <p:cNvPicPr>
            <a:picLocks noGrp="1" noChangeAspect="1"/>
          </p:cNvPicPr>
          <p:nvPr>
            <p:ph idx="1"/>
          </p:nvPr>
        </p:nvPicPr>
        <p:blipFill rotWithShape="1">
          <a:blip r:embed="rId2"/>
          <a:srcRect l="12508" t="1875" r="10842" b="4103"/>
          <a:stretch/>
        </p:blipFill>
        <p:spPr>
          <a:xfrm>
            <a:off x="838200" y="1404594"/>
            <a:ext cx="7381973" cy="5093444"/>
          </a:xfrm>
          <a:prstGeom prst="rect">
            <a:avLst/>
          </a:prstGeom>
        </p:spPr>
      </p:pic>
    </p:spTree>
    <p:extLst>
      <p:ext uri="{BB962C8B-B14F-4D97-AF65-F5344CB8AC3E}">
        <p14:creationId xmlns:p14="http://schemas.microsoft.com/office/powerpoint/2010/main" val="122135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30665" t="21737" r="19372" b="12838"/>
          <a:stretch/>
        </p:blipFill>
        <p:spPr>
          <a:xfrm>
            <a:off x="838200" y="365125"/>
            <a:ext cx="8739433" cy="6437334"/>
          </a:xfrm>
          <a:prstGeom prst="rect">
            <a:avLst/>
          </a:prstGeom>
        </p:spPr>
      </p:pic>
    </p:spTree>
    <p:extLst>
      <p:ext uri="{BB962C8B-B14F-4D97-AF65-F5344CB8AC3E}">
        <p14:creationId xmlns:p14="http://schemas.microsoft.com/office/powerpoint/2010/main" val="12621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Improper Fractions to Mixed Numbers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https://whiterosemaths.com/homelearning/year-6/week-8-number-fractions/</a:t>
            </a:r>
            <a:endParaRPr lang="en-GB" dirty="0" smtClean="0"/>
          </a:p>
          <a:p>
            <a:pPr marL="0" indent="0">
              <a:buNone/>
            </a:pPr>
            <a:endParaRPr lang="en-GB" dirty="0"/>
          </a:p>
          <a:p>
            <a:pPr marL="0" indent="0">
              <a:buNone/>
            </a:pPr>
            <a:r>
              <a:rPr lang="en-GB" dirty="0" smtClean="0"/>
              <a:t>Click on the ‘Improper Fractions to Mixed Numbers’ video</a:t>
            </a:r>
            <a:endParaRPr lang="en-GB" dirty="0"/>
          </a:p>
        </p:txBody>
      </p:sp>
    </p:spTree>
    <p:extLst>
      <p:ext uri="{BB962C8B-B14F-4D97-AF65-F5344CB8AC3E}">
        <p14:creationId xmlns:p14="http://schemas.microsoft.com/office/powerpoint/2010/main" val="337640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4672" t="18438" r="15201" b="6758"/>
          <a:stretch/>
        </p:blipFill>
        <p:spPr>
          <a:xfrm>
            <a:off x="487051" y="365124"/>
            <a:ext cx="10127530" cy="6076519"/>
          </a:xfrm>
          <a:prstGeom prst="rect">
            <a:avLst/>
          </a:prstGeom>
        </p:spPr>
      </p:pic>
    </p:spTree>
    <p:extLst>
      <p:ext uri="{BB962C8B-B14F-4D97-AF65-F5344CB8AC3E}">
        <p14:creationId xmlns:p14="http://schemas.microsoft.com/office/powerpoint/2010/main" val="165309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With teach of the following sessions, please either print the worksheets to complete alongside the video (the video often asks you to pause it and then complete a certain question) or have the worksheet open on the screen and write the answers in the home learning books that you were given back in March. Please do not panic that you haven’t got access to a printer </a:t>
            </a:r>
            <a:r>
              <a:rPr lang="en-GB" dirty="0" smtClean="0">
                <a:sym typeface="Wingdings" panose="05000000000000000000" pitchFamily="2" charset="2"/>
              </a:rPr>
              <a:t> </a:t>
            </a:r>
          </a:p>
          <a:p>
            <a:pPr marL="0" indent="0">
              <a:buNone/>
            </a:pPr>
            <a:endParaRPr lang="en-GB" dirty="0">
              <a:sym typeface="Wingdings" panose="05000000000000000000" pitchFamily="2" charset="2"/>
            </a:endParaRPr>
          </a:p>
          <a:p>
            <a:pPr marL="0" indent="0">
              <a:buNone/>
            </a:pPr>
            <a:r>
              <a:rPr lang="en-GB" dirty="0" smtClean="0">
                <a:sym typeface="Wingdings" panose="05000000000000000000" pitchFamily="2" charset="2"/>
              </a:rPr>
              <a:t>The lesson is structured with  ‘Flash Back 4’ starter, watch the video stated and then complete the worksheets and self mark or mark with an adult. </a:t>
            </a:r>
            <a:endParaRPr lang="en-GB" dirty="0"/>
          </a:p>
        </p:txBody>
      </p:sp>
    </p:spTree>
    <p:extLst>
      <p:ext uri="{BB962C8B-B14F-4D97-AF65-F5344CB8AC3E}">
        <p14:creationId xmlns:p14="http://schemas.microsoft.com/office/powerpoint/2010/main" val="376351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49727" t="23179" r="22402" b="16030"/>
          <a:stretch/>
        </p:blipFill>
        <p:spPr>
          <a:xfrm>
            <a:off x="838200" y="435152"/>
            <a:ext cx="4987566" cy="6119203"/>
          </a:xfrm>
          <a:prstGeom prst="rect">
            <a:avLst/>
          </a:prstGeom>
        </p:spPr>
      </p:pic>
    </p:spTree>
    <p:extLst>
      <p:ext uri="{BB962C8B-B14F-4D97-AF65-F5344CB8AC3E}">
        <p14:creationId xmlns:p14="http://schemas.microsoft.com/office/powerpoint/2010/main" val="258832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3597" t="17187" r="27537" b="21720"/>
          <a:stretch/>
        </p:blipFill>
        <p:spPr>
          <a:xfrm>
            <a:off x="1640263" y="292231"/>
            <a:ext cx="8870623" cy="6238195"/>
          </a:xfrm>
          <a:prstGeom prst="rect">
            <a:avLst/>
          </a:prstGeom>
        </p:spPr>
      </p:pic>
    </p:spTree>
    <p:extLst>
      <p:ext uri="{BB962C8B-B14F-4D97-AF65-F5344CB8AC3E}">
        <p14:creationId xmlns:p14="http://schemas.microsoft.com/office/powerpoint/2010/main" val="621540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4937" t="31486" r="26806" b="6988"/>
          <a:stretch/>
        </p:blipFill>
        <p:spPr>
          <a:xfrm>
            <a:off x="838200" y="176589"/>
            <a:ext cx="9125932" cy="6544864"/>
          </a:xfrm>
          <a:prstGeom prst="rect">
            <a:avLst/>
          </a:prstGeom>
        </p:spPr>
      </p:pic>
    </p:spTree>
    <p:extLst>
      <p:ext uri="{BB962C8B-B14F-4D97-AF65-F5344CB8AC3E}">
        <p14:creationId xmlns:p14="http://schemas.microsoft.com/office/powerpoint/2010/main" val="89977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a:t>
            </a:r>
            <a:endParaRPr lang="en-GB" dirty="0"/>
          </a:p>
        </p:txBody>
      </p:sp>
      <p:pic>
        <p:nvPicPr>
          <p:cNvPr id="4" name="Content Placeholder 3"/>
          <p:cNvPicPr>
            <a:picLocks noGrp="1" noChangeAspect="1"/>
          </p:cNvPicPr>
          <p:nvPr>
            <p:ph idx="1"/>
          </p:nvPr>
        </p:nvPicPr>
        <p:blipFill rotWithShape="1">
          <a:blip r:embed="rId2"/>
          <a:srcRect l="10314" t="74" r="9746" b="-163"/>
          <a:stretch/>
        </p:blipFill>
        <p:spPr>
          <a:xfrm>
            <a:off x="697582" y="1376313"/>
            <a:ext cx="7362335" cy="5185057"/>
          </a:xfrm>
          <a:prstGeom prst="rect">
            <a:avLst/>
          </a:prstGeom>
        </p:spPr>
      </p:pic>
    </p:spTree>
    <p:extLst>
      <p:ext uri="{BB962C8B-B14F-4D97-AF65-F5344CB8AC3E}">
        <p14:creationId xmlns:p14="http://schemas.microsoft.com/office/powerpoint/2010/main" val="58622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30543" t="22022" r="19372" b="13202"/>
          <a:stretch/>
        </p:blipFill>
        <p:spPr>
          <a:xfrm>
            <a:off x="2025976" y="365125"/>
            <a:ext cx="8833701" cy="6426460"/>
          </a:xfrm>
          <a:prstGeom prst="rect">
            <a:avLst/>
          </a:prstGeom>
        </p:spPr>
      </p:pic>
    </p:spTree>
    <p:extLst>
      <p:ext uri="{BB962C8B-B14F-4D97-AF65-F5344CB8AC3E}">
        <p14:creationId xmlns:p14="http://schemas.microsoft.com/office/powerpoint/2010/main" val="242708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a:t>
            </a:r>
            <a:endParaRPr lang="en-GB" dirty="0"/>
          </a:p>
        </p:txBody>
      </p:sp>
      <p:sp>
        <p:nvSpPr>
          <p:cNvPr id="3" name="Content Placeholder 2"/>
          <p:cNvSpPr>
            <a:spLocks noGrp="1"/>
          </p:cNvSpPr>
          <p:nvPr>
            <p:ph idx="1"/>
          </p:nvPr>
        </p:nvSpPr>
        <p:spPr/>
        <p:txBody>
          <a:bodyPr/>
          <a:lstStyle/>
          <a:p>
            <a:r>
              <a:rPr lang="en-GB" dirty="0" smtClean="0">
                <a:hlinkClick r:id="rId2"/>
              </a:rPr>
              <a:t>https://whiterosemaths.com/homelearning/year-6/week-9-number-fractions/</a:t>
            </a:r>
            <a:endParaRPr lang="en-GB" dirty="0" smtClean="0"/>
          </a:p>
          <a:p>
            <a:r>
              <a:rPr lang="en-GB" dirty="0" smtClean="0"/>
              <a:t>Click on ‘Mixed Numbers to Improper Fractions’ </a:t>
            </a:r>
            <a:endParaRPr lang="en-GB" dirty="0"/>
          </a:p>
        </p:txBody>
      </p:sp>
    </p:spTree>
    <p:extLst>
      <p:ext uri="{BB962C8B-B14F-4D97-AF65-F5344CB8AC3E}">
        <p14:creationId xmlns:p14="http://schemas.microsoft.com/office/powerpoint/2010/main" val="142196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1092" t="19922" r="27605" b="10103"/>
          <a:stretch/>
        </p:blipFill>
        <p:spPr>
          <a:xfrm>
            <a:off x="1677971" y="280283"/>
            <a:ext cx="8135332" cy="6241595"/>
          </a:xfrm>
          <a:prstGeom prst="rect">
            <a:avLst/>
          </a:prstGeom>
        </p:spPr>
      </p:pic>
    </p:spTree>
    <p:extLst>
      <p:ext uri="{BB962C8B-B14F-4D97-AF65-F5344CB8AC3E}">
        <p14:creationId xmlns:p14="http://schemas.microsoft.com/office/powerpoint/2010/main" val="4189753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5432" t="16538" r="24978" b="6772"/>
          <a:stretch/>
        </p:blipFill>
        <p:spPr>
          <a:xfrm>
            <a:off x="169681" y="468821"/>
            <a:ext cx="6957109" cy="5036434"/>
          </a:xfrm>
          <a:prstGeom prst="rect">
            <a:avLst/>
          </a:prstGeom>
        </p:spPr>
      </p:pic>
      <p:pic>
        <p:nvPicPr>
          <p:cNvPr id="5" name="Picture 4"/>
          <p:cNvPicPr>
            <a:picLocks noChangeAspect="1"/>
          </p:cNvPicPr>
          <p:nvPr/>
        </p:nvPicPr>
        <p:blipFill>
          <a:blip r:embed="rId3"/>
          <a:stretch>
            <a:fillRect/>
          </a:stretch>
        </p:blipFill>
        <p:spPr>
          <a:xfrm>
            <a:off x="7396752" y="468821"/>
            <a:ext cx="3957048" cy="6132054"/>
          </a:xfrm>
          <a:prstGeom prst="rect">
            <a:avLst/>
          </a:prstGeom>
        </p:spPr>
      </p:pic>
    </p:spTree>
    <p:extLst>
      <p:ext uri="{BB962C8B-B14F-4D97-AF65-F5344CB8AC3E}">
        <p14:creationId xmlns:p14="http://schemas.microsoft.com/office/powerpoint/2010/main" val="168160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t>
            </a:r>
            <a:endParaRPr lang="en-GB" dirty="0"/>
          </a:p>
        </p:txBody>
      </p:sp>
      <p:sp>
        <p:nvSpPr>
          <p:cNvPr id="3" name="Content Placeholder 2"/>
          <p:cNvSpPr>
            <a:spLocks noGrp="1"/>
          </p:cNvSpPr>
          <p:nvPr>
            <p:ph idx="1"/>
          </p:nvPr>
        </p:nvSpPr>
        <p:spPr/>
        <p:txBody>
          <a:bodyPr/>
          <a:lstStyle/>
          <a:p>
            <a:pPr marL="0" indent="0">
              <a:buNone/>
            </a:pPr>
            <a:r>
              <a:rPr lang="en-GB" dirty="0" smtClean="0"/>
              <a:t>For your warm-up today, please log on to your TT Rockstars account and spend 10 minutes practising your times tables and division facts</a:t>
            </a:r>
            <a:endParaRPr lang="en-GB" dirty="0"/>
          </a:p>
        </p:txBody>
      </p:sp>
    </p:spTree>
    <p:extLst>
      <p:ext uri="{BB962C8B-B14F-4D97-AF65-F5344CB8AC3E}">
        <p14:creationId xmlns:p14="http://schemas.microsoft.com/office/powerpoint/2010/main" val="779541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5 </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https://whiterosemaths.com/homelearning/year-6/week-9-number-fractions/</a:t>
            </a:r>
            <a:endParaRPr lang="en-GB" dirty="0" smtClean="0"/>
          </a:p>
          <a:p>
            <a:pPr marL="0" indent="0">
              <a:buNone/>
            </a:pPr>
            <a:r>
              <a:rPr lang="en-GB" dirty="0" smtClean="0"/>
              <a:t>Click on the video ‘Fractions on a Number Line’</a:t>
            </a:r>
            <a:endParaRPr lang="en-GB" dirty="0"/>
          </a:p>
        </p:txBody>
      </p:sp>
    </p:spTree>
    <p:extLst>
      <p:ext uri="{BB962C8B-B14F-4D97-AF65-F5344CB8AC3E}">
        <p14:creationId xmlns:p14="http://schemas.microsoft.com/office/powerpoint/2010/main" val="21674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 Equivalent Fractions</a:t>
            </a:r>
            <a:endParaRPr lang="en-GB" dirty="0"/>
          </a:p>
        </p:txBody>
      </p:sp>
      <p:pic>
        <p:nvPicPr>
          <p:cNvPr id="4" name="Content Placeholder 3"/>
          <p:cNvPicPr>
            <a:picLocks noGrp="1" noChangeAspect="1"/>
          </p:cNvPicPr>
          <p:nvPr>
            <p:ph idx="1"/>
          </p:nvPr>
        </p:nvPicPr>
        <p:blipFill rotWithShape="1">
          <a:blip r:embed="rId2"/>
          <a:srcRect l="10071" t="1373" r="9745" b="-378"/>
          <a:stretch/>
        </p:blipFill>
        <p:spPr>
          <a:xfrm>
            <a:off x="2277751" y="1385740"/>
            <a:ext cx="7636497" cy="5303769"/>
          </a:xfrm>
          <a:prstGeom prst="rect">
            <a:avLst/>
          </a:prstGeom>
        </p:spPr>
      </p:pic>
    </p:spTree>
    <p:extLst>
      <p:ext uri="{BB962C8B-B14F-4D97-AF65-F5344CB8AC3E}">
        <p14:creationId xmlns:p14="http://schemas.microsoft.com/office/powerpoint/2010/main" val="333560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3726" t="17838" r="16570" b="7204"/>
          <a:stretch/>
        </p:blipFill>
        <p:spPr>
          <a:xfrm>
            <a:off x="527900" y="216815"/>
            <a:ext cx="10407193" cy="6295260"/>
          </a:xfrm>
          <a:prstGeom prst="rect">
            <a:avLst/>
          </a:prstGeom>
        </p:spPr>
      </p:pic>
    </p:spTree>
    <p:extLst>
      <p:ext uri="{BB962C8B-B14F-4D97-AF65-F5344CB8AC3E}">
        <p14:creationId xmlns:p14="http://schemas.microsoft.com/office/powerpoint/2010/main" val="24916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49675" t="19570" r="18032" b="20203"/>
          <a:stretch/>
        </p:blipFill>
        <p:spPr>
          <a:xfrm>
            <a:off x="656734" y="365125"/>
            <a:ext cx="5439266" cy="5706101"/>
          </a:xfrm>
          <a:prstGeom prst="rect">
            <a:avLst/>
          </a:prstGeom>
        </p:spPr>
      </p:pic>
    </p:spTree>
    <p:extLst>
      <p:ext uri="{BB962C8B-B14F-4D97-AF65-F5344CB8AC3E}">
        <p14:creationId xmlns:p14="http://schemas.microsoft.com/office/powerpoint/2010/main" val="2352135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3475" t="18921" r="27050" b="17603"/>
          <a:stretch/>
        </p:blipFill>
        <p:spPr>
          <a:xfrm>
            <a:off x="593888" y="365125"/>
            <a:ext cx="8663234" cy="6252041"/>
          </a:xfrm>
          <a:prstGeom prst="rect">
            <a:avLst/>
          </a:prstGeom>
        </p:spPr>
      </p:pic>
    </p:spTree>
    <p:extLst>
      <p:ext uri="{BB962C8B-B14F-4D97-AF65-F5344CB8AC3E}">
        <p14:creationId xmlns:p14="http://schemas.microsoft.com/office/powerpoint/2010/main" val="3802036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4815" t="31254" r="26928" b="8087"/>
          <a:stretch/>
        </p:blipFill>
        <p:spPr>
          <a:xfrm>
            <a:off x="838200" y="365125"/>
            <a:ext cx="8446416" cy="5972214"/>
          </a:xfrm>
          <a:prstGeom prst="rect">
            <a:avLst/>
          </a:prstGeom>
        </p:spPr>
      </p:pic>
    </p:spTree>
    <p:extLst>
      <p:ext uri="{BB962C8B-B14F-4D97-AF65-F5344CB8AC3E}">
        <p14:creationId xmlns:p14="http://schemas.microsoft.com/office/powerpoint/2010/main" val="144666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9446" t="21872" r="19250" b="15302"/>
          <a:stretch/>
        </p:blipFill>
        <p:spPr>
          <a:xfrm>
            <a:off x="1432089" y="365125"/>
            <a:ext cx="9144786" cy="6299260"/>
          </a:xfrm>
          <a:prstGeom prst="rect">
            <a:avLst/>
          </a:prstGeom>
        </p:spPr>
      </p:pic>
    </p:spTree>
    <p:extLst>
      <p:ext uri="{BB962C8B-B14F-4D97-AF65-F5344CB8AC3E}">
        <p14:creationId xmlns:p14="http://schemas.microsoft.com/office/powerpoint/2010/main" val="196947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https://whiterosemaths.com/homelearning/year-6/week-8-number-fractions/</a:t>
            </a:r>
            <a:r>
              <a:rPr lang="en-GB" dirty="0" smtClean="0"/>
              <a:t> Click on ‘Equivalent Fractions’ video. </a:t>
            </a:r>
            <a:endParaRPr lang="en-GB" dirty="0"/>
          </a:p>
        </p:txBody>
      </p:sp>
    </p:spTree>
    <p:extLst>
      <p:ext uri="{BB962C8B-B14F-4D97-AF65-F5344CB8AC3E}">
        <p14:creationId xmlns:p14="http://schemas.microsoft.com/office/powerpoint/2010/main" val="207846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4457" t="16755" r="19128" b="5471"/>
          <a:stretch/>
        </p:blipFill>
        <p:spPr>
          <a:xfrm>
            <a:off x="637879" y="289710"/>
            <a:ext cx="9835299" cy="6478665"/>
          </a:xfrm>
          <a:prstGeom prst="rect">
            <a:avLst/>
          </a:prstGeom>
        </p:spPr>
      </p:pic>
    </p:spTree>
    <p:extLst>
      <p:ext uri="{BB962C8B-B14F-4D97-AF65-F5344CB8AC3E}">
        <p14:creationId xmlns:p14="http://schemas.microsoft.com/office/powerpoint/2010/main" val="202358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49188" t="18487" r="23516" b="23669"/>
          <a:stretch/>
        </p:blipFill>
        <p:spPr>
          <a:xfrm>
            <a:off x="688155" y="127386"/>
            <a:ext cx="5646657" cy="6730614"/>
          </a:xfrm>
          <a:prstGeom prst="rect">
            <a:avLst/>
          </a:prstGeom>
        </p:spPr>
      </p:pic>
    </p:spTree>
    <p:extLst>
      <p:ext uri="{BB962C8B-B14F-4D97-AF65-F5344CB8AC3E}">
        <p14:creationId xmlns:p14="http://schemas.microsoft.com/office/powerpoint/2010/main" val="343958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24206" t="20221" r="27293" b="17603"/>
          <a:stretch/>
        </p:blipFill>
        <p:spPr>
          <a:xfrm>
            <a:off x="424206" y="205966"/>
            <a:ext cx="9087440" cy="6553004"/>
          </a:xfrm>
          <a:prstGeom prst="rect">
            <a:avLst/>
          </a:prstGeom>
        </p:spPr>
      </p:pic>
    </p:spTree>
    <p:extLst>
      <p:ext uri="{BB962C8B-B14F-4D97-AF65-F5344CB8AC3E}">
        <p14:creationId xmlns:p14="http://schemas.microsoft.com/office/powerpoint/2010/main" val="315013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0406" t="31486" r="27049" b="11104"/>
          <a:stretch/>
        </p:blipFill>
        <p:spPr>
          <a:xfrm>
            <a:off x="471339" y="235670"/>
            <a:ext cx="4539273" cy="6502197"/>
          </a:xfrm>
          <a:prstGeom prst="rect">
            <a:avLst/>
          </a:prstGeom>
        </p:spPr>
      </p:pic>
    </p:spTree>
    <p:extLst>
      <p:ext uri="{BB962C8B-B14F-4D97-AF65-F5344CB8AC3E}">
        <p14:creationId xmlns:p14="http://schemas.microsoft.com/office/powerpoint/2010/main" val="6984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228</Words>
  <Application>Microsoft Office PowerPoint</Application>
  <PresentationFormat>Widescreen</PresentationFormat>
  <Paragraphs>25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Maths</vt:lpstr>
      <vt:lpstr>PowerPoint Presentation</vt:lpstr>
      <vt:lpstr>Lesson 1 – Equivalent Fractions</vt:lpstr>
      <vt:lpstr>PowerPoint Presentation</vt:lpstr>
      <vt:lpstr>Lesson 1</vt:lpstr>
      <vt:lpstr>PowerPoint Presentation</vt:lpstr>
      <vt:lpstr>PowerPoint Presentation</vt:lpstr>
      <vt:lpstr>PowerPoint Presentation</vt:lpstr>
      <vt:lpstr>PowerPoint Presentation</vt:lpstr>
      <vt:lpstr>Lesson 2 </vt:lpstr>
      <vt:lpstr>PowerPoint Presentation</vt:lpstr>
      <vt:lpstr>Lesson 2 – Simplifying Fractions</vt:lpstr>
      <vt:lpstr>PowerPoint Presentation</vt:lpstr>
      <vt:lpstr>PowerPoint Presentation</vt:lpstr>
      <vt:lpstr>PowerPoint Presentation</vt:lpstr>
      <vt:lpstr>Lesson 3</vt:lpstr>
      <vt:lpstr>PowerPoint Presentation</vt:lpstr>
      <vt:lpstr>Lesson 3- Improper Fractions to Mixed Numbers</vt:lpstr>
      <vt:lpstr>PowerPoint Presentation</vt:lpstr>
      <vt:lpstr>PowerPoint Presentation</vt:lpstr>
      <vt:lpstr>PowerPoint Presentation</vt:lpstr>
      <vt:lpstr>PowerPoint Presentation</vt:lpstr>
      <vt:lpstr>Lesson 4</vt:lpstr>
      <vt:lpstr>PowerPoint Presentation</vt:lpstr>
      <vt:lpstr>Lesson 4</vt:lpstr>
      <vt:lpstr>PowerPoint Presentation</vt:lpstr>
      <vt:lpstr>PowerPoint Presentation</vt:lpstr>
      <vt:lpstr>Lesson </vt:lpstr>
      <vt:lpstr>Lesson 5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dc:title>
  <dc:creator>Helen Widdowson</dc:creator>
  <cp:lastModifiedBy>Helen Widdowson</cp:lastModifiedBy>
  <cp:revision>6</cp:revision>
  <dcterms:created xsi:type="dcterms:W3CDTF">2020-11-16T15:56:34Z</dcterms:created>
  <dcterms:modified xsi:type="dcterms:W3CDTF">2020-11-16T16:38:16Z</dcterms:modified>
</cp:coreProperties>
</file>