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59" r:id="rId4"/>
    <p:sldId id="260" r:id="rId5"/>
    <p:sldId id="261" r:id="rId6"/>
    <p:sldId id="265" r:id="rId7"/>
    <p:sldId id="264" r:id="rId8"/>
    <p:sldId id="262" r:id="rId9"/>
    <p:sldId id="266" r:id="rId10"/>
    <p:sldId id="268" r:id="rId11"/>
    <p:sldId id="269" r:id="rId12"/>
    <p:sldId id="257" r:id="rId13"/>
    <p:sldId id="258" r:id="rId14"/>
    <p:sldId id="267" r:id="rId15"/>
    <p:sldId id="274" r:id="rId16"/>
    <p:sldId id="272" r:id="rId17"/>
    <p:sldId id="273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B9113-F0C0-46A5-B35B-3D9D6A0337FA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71520-6E31-4E6E-A474-6E37DBE60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23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B7B33B-1442-49BB-8141-06A00DE056F7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1282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 Year</a:t>
            </a:r>
            <a:r>
              <a:rPr lang="en-GB" baseline="0" dirty="0" smtClean="0"/>
              <a:t> 1s just draw the objects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71520-6E31-4E6E-A474-6E37DBE601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0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Look at the plastic bottle from the display board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Read the initial part of the story </a:t>
            </a:r>
            <a:r>
              <a:rPr lang="en-GB" b="1" dirty="0" err="1" smtClean="0">
                <a:solidFill>
                  <a:schemeClr val="tx1"/>
                </a:solidFill>
              </a:rPr>
              <a:t>upto</a:t>
            </a:r>
            <a:r>
              <a:rPr lang="en-GB" b="1" dirty="0" smtClean="0">
                <a:solidFill>
                  <a:schemeClr val="tx1"/>
                </a:solidFill>
              </a:rPr>
              <a:t> when</a:t>
            </a:r>
            <a:r>
              <a:rPr lang="en-GB" b="1" baseline="0" dirty="0" smtClean="0">
                <a:solidFill>
                  <a:schemeClr val="tx1"/>
                </a:solidFill>
              </a:rPr>
              <a:t> the plastic bottle is made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71520-6E31-4E6E-A474-6E37DBE601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94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Think about the vocabulary   oil refinery, oil drill, ocean, underground, manufacturing plant</a:t>
            </a:r>
            <a:r>
              <a:rPr lang="en-GB" smtClean="0"/>
              <a:t>, nibbles etc…..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71520-6E31-4E6E-A474-6E37DBE601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3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</a:t>
            </a:r>
            <a:r>
              <a:rPr lang="en-GB" baseline="0" dirty="0" smtClean="0"/>
              <a:t> to tell DW which order the pictures should be sequenced 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71520-6E31-4E6E-A474-6E37DBE6017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93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can write on the whiteboard first then onto the labels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71520-6E31-4E6E-A474-6E37DBE6017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06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DW to move</a:t>
            </a:r>
            <a:r>
              <a:rPr lang="en-GB" baseline="0" dirty="0" smtClean="0"/>
              <a:t> the pictures around with the children`s help into the correct sequence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71520-6E31-4E6E-A474-6E37DBE6017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8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0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0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0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35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26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8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5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9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0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6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5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1A1D-4C59-4E7F-A955-7458A1BBCBDE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9D22-1CC3-48CA-AB8B-E32C6930C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069" y="190546"/>
            <a:ext cx="9144000" cy="1989236"/>
          </a:xfrm>
        </p:spPr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The Adventures of a Plastic Bottle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The Adventures of a Plastic Bottle | Book by Alison Inches, Pete Whitehead  | Official Publisher Page | Simon &amp; Schu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92" y="2179782"/>
            <a:ext cx="4364173" cy="436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8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34215"/>
            <a:ext cx="11834090" cy="112193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What are time connectives? When do we use them?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pic>
        <p:nvPicPr>
          <p:cNvPr id="9218" name="Picture 2" descr="Time connectives explained for primary-school parents | Time connectives KS1  and KS2 | TheSchoolRu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891" y="1387540"/>
            <a:ext cx="8719127" cy="523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34514" y="1591792"/>
            <a:ext cx="7952509" cy="4830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4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4" y="134217"/>
            <a:ext cx="11732491" cy="71553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What time connectives could we use in these sentences?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265382"/>
            <a:ext cx="10965873" cy="543098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 we arrive in school.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  we have our English lesson.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 it is break time and we go out to play.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 we come in to class for our Maths lesson.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  it is time for our lunch. Yum!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17344"/>
            <a:ext cx="10515600" cy="66934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Where does plastic come from?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144567"/>
              </p:ext>
            </p:extLst>
          </p:nvPr>
        </p:nvGraphicFramePr>
        <p:xfrm>
          <a:off x="62345" y="1256144"/>
          <a:ext cx="12067309" cy="544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7309">
                  <a:extLst>
                    <a:ext uri="{9D8B030D-6E8A-4147-A177-3AD203B41FA5}">
                      <a16:colId xmlns:a16="http://schemas.microsoft.com/office/drawing/2014/main" val="393369906"/>
                    </a:ext>
                  </a:extLst>
                </a:gridCol>
              </a:tblGrid>
              <a:tr h="54494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Comic Sans MS" panose="030F0702030302020204" pitchFamily="66" charset="0"/>
                        </a:rPr>
                        <a:t>We</a:t>
                      </a:r>
                      <a:r>
                        <a:rPr lang="en-GB" sz="2800" b="1" baseline="0" dirty="0" smtClean="0">
                          <a:effectLst/>
                          <a:latin typeface="Comic Sans MS" panose="030F0702030302020204" pitchFamily="66" charset="0"/>
                        </a:rPr>
                        <a:t> are going to begin the story: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Adventures of a Plastic Bottle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4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Comic Sans MS" panose="030F0702030302020204" pitchFamily="66" charset="0"/>
                        </a:rPr>
                        <a:t>Think about these questions as we read the story: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What does plastic start as?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How does it get out of the ocean?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How does it travel to the refinery?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What does it </a:t>
                      </a:r>
                      <a:r>
                        <a:rPr lang="en-GB" sz="3200" b="1" dirty="0" smtClean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become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3200" b="1" dirty="0" smtClean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at </a:t>
                      </a: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the refinery?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 happens next?</a:t>
                      </a:r>
                      <a:endParaRPr lang="en-GB" sz="320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774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7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Adventures of a Plastic Bottle: A Story about Recycling (Little Green  Books Series) by Alison Inches, Pete Whitehead, Paperback | Barnes &amp; Noble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3" y="886691"/>
            <a:ext cx="1137919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3521" y="2235199"/>
            <a:ext cx="33528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January 5</a:t>
            </a:r>
          </a:p>
          <a:p>
            <a:r>
              <a:rPr lang="en-GB" dirty="0" smtClean="0"/>
              <a:t>Hi Diary,</a:t>
            </a:r>
          </a:p>
          <a:p>
            <a:r>
              <a:rPr lang="en-GB" dirty="0" smtClean="0"/>
              <a:t>Guess what that noise was? It was a huge drill! I was sucked through a long wide pipe and into the belly of a giant boat they call a tanker because the inside of the boat is specially designed to carry liquids – like a big, floating fish tank.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73091" y="1090227"/>
            <a:ext cx="395316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We rode the waves on the open ocean and when we stopped we were pumped into an oil refinery. Now we`ll be put through machines that will clean us and change us into a form that people can use to make lots of things like gasoline, wax, oil and of course plastic.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48145" y="240145"/>
            <a:ext cx="51538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Who is writing this diary?</a:t>
            </a:r>
            <a:endParaRPr lang="en-GB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36" y="134217"/>
            <a:ext cx="2505364" cy="57698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2800" b="1" u="sng" dirty="0" smtClean="0">
                <a:latin typeface="Comic Sans MS" panose="030F0702030302020204" pitchFamily="66" charset="0"/>
              </a:rPr>
              <a:t>Paired work 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4546"/>
            <a:ext cx="11049000" cy="41748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b="1" dirty="0" smtClean="0">
                <a:latin typeface="Comic Sans MS" panose="030F0702030302020204" pitchFamily="66" charset="0"/>
              </a:rPr>
              <a:t>Work together to sequence </a:t>
            </a:r>
            <a:r>
              <a:rPr lang="en-GB" b="1" dirty="0">
                <a:latin typeface="Comic Sans MS" panose="030F0702030302020204" pitchFamily="66" charset="0"/>
              </a:rPr>
              <a:t>the pictures showing the journey of plastic being </a:t>
            </a:r>
            <a:r>
              <a:rPr lang="en-GB" b="1" dirty="0" smtClean="0">
                <a:latin typeface="Comic Sans MS" panose="030F0702030302020204" pitchFamily="66" charset="0"/>
              </a:rPr>
              <a:t>made.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2. Discuss with the children how they sequenced the pictures      </a:t>
            </a: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latin typeface="Comic Sans MS" panose="030F0702030302020204" pitchFamily="66" charset="0"/>
              </a:rPr>
              <a:t>   and use the larger pictures to model on the board</a:t>
            </a:r>
            <a:r>
              <a:rPr lang="en-GB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3. Can the children tell the story of the plastic?</a:t>
            </a: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3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10" y="300471"/>
            <a:ext cx="4795982" cy="58622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Sequence the pictures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034474"/>
            <a:ext cx="12025746" cy="5745018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DW to add some of the pictures for Friday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603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91" y="145843"/>
            <a:ext cx="11556999" cy="97911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Session </a:t>
            </a:r>
            <a:r>
              <a:rPr lang="en-GB" sz="3200" b="1" dirty="0" smtClean="0">
                <a:latin typeface="Comic Sans MS" panose="030F0702030302020204" pitchFamily="66" charset="0"/>
              </a:rPr>
              <a:t>3 – Write </a:t>
            </a:r>
            <a:r>
              <a:rPr lang="en-GB" sz="3200" b="1" smtClean="0">
                <a:latin typeface="Comic Sans MS" panose="030F0702030302020204" pitchFamily="66" charset="0"/>
              </a:rPr>
              <a:t>and colour a </a:t>
            </a:r>
            <a:r>
              <a:rPr lang="en-GB" sz="3200" b="1" dirty="0" smtClean="0">
                <a:latin typeface="Comic Sans MS" panose="030F0702030302020204" pitchFamily="66" charset="0"/>
              </a:rPr>
              <a:t>Christmas tree label to thank people for buying our </a:t>
            </a:r>
            <a:r>
              <a:rPr lang="en-GB" sz="3200" b="1" smtClean="0">
                <a:latin typeface="Comic Sans MS" panose="030F0702030302020204" pitchFamily="66" charset="0"/>
              </a:rPr>
              <a:t>Christmas trees.</a:t>
            </a:r>
            <a:endParaRPr lang="en-GB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95616" y="1140609"/>
            <a:ext cx="5179293" cy="57173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4961"/>
            <a:ext cx="4017818" cy="56929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5855" y="2115128"/>
            <a:ext cx="1672935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Thank you for buying one of our Christmas Trees.</a:t>
            </a:r>
            <a:endParaRPr lang="en-GB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1516" y="4268035"/>
            <a:ext cx="220749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Thank you for supporting our school.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74909" y="1376218"/>
            <a:ext cx="2752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else could we put on our labels?</a:t>
            </a:r>
            <a:endParaRPr lang="en-GB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03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836" y="1791854"/>
            <a:ext cx="11861799" cy="471054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Review – Time connectives</a:t>
            </a:r>
          </a:p>
          <a:p>
            <a:endParaRPr lang="en-GB" dirty="0"/>
          </a:p>
          <a:p>
            <a:r>
              <a:rPr lang="en-GB" b="1" dirty="0" smtClean="0">
                <a:latin typeface="Comic Sans MS" panose="030F0702030302020204" pitchFamily="66" charset="0"/>
              </a:rPr>
              <a:t>Can you remember some of the time connectives from Session 2</a:t>
            </a:r>
            <a:r>
              <a:rPr lang="en-GB" b="1" dirty="0" smtClean="0">
                <a:latin typeface="Comic Sans MS" panose="030F0702030302020204" pitchFamily="66" charset="0"/>
              </a:rPr>
              <a:t>?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Can you remember the sequence of the pictures that show how plastic is made? 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837" y="106507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Session 4 – sequence the pictures and write a sentence using a time connective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17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81" y="665018"/>
            <a:ext cx="11122891" cy="563418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TASK</a:t>
            </a:r>
            <a:r>
              <a:rPr lang="en-GB" b="1" smtClean="0">
                <a:latin typeface="Comic Sans MS" panose="030F0702030302020204" pitchFamily="66" charset="0"/>
              </a:rPr>
              <a:t>: </a:t>
            </a:r>
          </a:p>
          <a:p>
            <a:pPr marL="0" indent="0">
              <a:buNone/>
            </a:pPr>
            <a:endParaRPr lang="en-GB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1</a:t>
            </a:r>
            <a:r>
              <a:rPr lang="en-GB" b="1" dirty="0" smtClean="0">
                <a:latin typeface="Comic Sans MS" panose="030F0702030302020204" pitchFamily="66" charset="0"/>
              </a:rPr>
              <a:t>: Using the same pictures from Session 2 sequence them on the story map and write a sentence underneath using a time connective.</a:t>
            </a: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Year 2: In English books write an explanation about how plastic is made and illustrate with the pictures from Session 2</a:t>
            </a:r>
            <a:endParaRPr lang="en-GB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606964" cy="82636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Session 1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392545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u="sng" dirty="0" smtClean="0">
                <a:latin typeface="Comic Sans MS" panose="030F0702030302020204" pitchFamily="66" charset="0"/>
              </a:rPr>
              <a:t>Objective:</a:t>
            </a:r>
          </a:p>
          <a:p>
            <a:pPr marL="0" indent="0">
              <a:buNone/>
            </a:pPr>
            <a:r>
              <a:rPr lang="en-GB" sz="3600" b="1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en-GB" sz="3600" b="1" dirty="0" smtClean="0">
                <a:latin typeface="Comic Sans MS" panose="030F0702030302020204" pitchFamily="66" charset="0"/>
              </a:rPr>
              <a:t>To understand information about plastic and to use this information to write a fact file </a:t>
            </a:r>
          </a:p>
          <a:p>
            <a:pPr marL="0" indent="0">
              <a:buNone/>
            </a:pPr>
            <a:endParaRPr lang="en-GB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600" b="1" dirty="0" smtClean="0">
                <a:latin typeface="Comic Sans MS" panose="030F0702030302020204" pitchFamily="66" charset="0"/>
              </a:rPr>
              <a:t>To group plastic into groups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08418" cy="1325563"/>
          </a:xfrm>
          <a:solidFill>
            <a:schemeClr val="bg1"/>
          </a:solidFill>
        </p:spPr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What is plastic?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56359" y="2149474"/>
            <a:ext cx="7933313" cy="3771035"/>
            <a:chOff x="3020568" y="2149230"/>
            <a:chExt cx="5273192" cy="2680589"/>
          </a:xfrm>
        </p:grpSpPr>
        <p:sp>
          <p:nvSpPr>
            <p:cNvPr id="5" name="Rounded Rectangle 4"/>
            <p:cNvSpPr/>
            <p:nvPr/>
          </p:nvSpPr>
          <p:spPr>
            <a:xfrm>
              <a:off x="3093088" y="2149230"/>
              <a:ext cx="5200672" cy="268058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Isosceles Triangle 5"/>
            <p:cNvSpPr/>
            <p:nvPr/>
          </p:nvSpPr>
          <p:spPr>
            <a:xfrm rot="14964193">
              <a:off x="2986486" y="3918092"/>
              <a:ext cx="499959" cy="431796"/>
            </a:xfrm>
            <a:prstGeom prst="triangle">
              <a:avLst>
                <a:gd name="adj" fmla="val 7341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08930" y="2632364"/>
            <a:ext cx="6493163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Plastic is a material </a:t>
            </a:r>
            <a:r>
              <a:rPr lang="en-GB" altLang="en-US" sz="3600" dirty="0" smtClean="0">
                <a:latin typeface="Comic Sans MS" panose="030F0702030302020204" pitchFamily="66" charset="0"/>
              </a:rPr>
              <a:t>that </a:t>
            </a:r>
            <a:r>
              <a:rPr lang="en-GB" altLang="en-US" sz="3600" dirty="0">
                <a:latin typeface="Comic Sans MS" panose="030F0702030302020204" pitchFamily="66" charset="0"/>
              </a:rPr>
              <a:t>can be moulded into shape while soft, and then set into a rigid or slightly elastic form. </a:t>
            </a:r>
          </a:p>
          <a:p>
            <a:endParaRPr lang="en-GB" dirty="0"/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3198813"/>
            <a:ext cx="211455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0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7151255" cy="1325563"/>
          </a:xfrm>
          <a:solidFill>
            <a:schemeClr val="bg1"/>
          </a:solidFill>
        </p:spPr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Who discovered Plastic?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603" y="1948873"/>
            <a:ext cx="7747927" cy="2251285"/>
          </a:xfrm>
          <a:prstGeom prst="rect">
            <a:avLst/>
          </a:prstGeom>
        </p:spPr>
      </p:pic>
      <p:pic>
        <p:nvPicPr>
          <p:cNvPr id="7170" name="Picture 2" descr="No. 3084: Leo Baekeland and Bakel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787" y="1493836"/>
            <a:ext cx="3345395" cy="453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3" y="66897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71055" y="1173019"/>
            <a:ext cx="6603999" cy="5388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08000" tIns="108000" rIns="108000" bIns="108000">
            <a:spAutoFit/>
          </a:bodyPr>
          <a:lstStyle/>
          <a:p>
            <a:pPr>
              <a:defRPr/>
            </a:pPr>
            <a:r>
              <a:rPr lang="en-GB" altLang="en-US" sz="3200" dirty="0" smtClean="0">
                <a:latin typeface="Comic Sans MS" panose="030F0702030302020204" pitchFamily="66" charset="0"/>
              </a:rPr>
              <a:t>It a useful material, it has different properties. It can be strong, hard, soft and flexible.</a:t>
            </a:r>
          </a:p>
          <a:p>
            <a:pPr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3200" dirty="0" smtClean="0">
                <a:latin typeface="Comic Sans MS" panose="030F0702030302020204" pitchFamily="66" charset="0"/>
              </a:rPr>
              <a:t>Most plastics melt when they are heated, so they are easy to mould into different shapes.</a:t>
            </a:r>
          </a:p>
          <a:p>
            <a:pPr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32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5126" name="Picture 6" descr="Facts About Plastic For Kids | Uses Of Plastic | DK Find 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208" y="1173019"/>
            <a:ext cx="3992404" cy="501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865" y="184727"/>
            <a:ext cx="1025122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Comic Sans MS" panose="030F0702030302020204" pitchFamily="66" charset="0"/>
              </a:rPr>
              <a:t>What makes plastic a good material?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2491" y="143452"/>
            <a:ext cx="5793509" cy="80789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anose="030F0702030302020204" pitchFamily="66" charset="0"/>
              </a:rPr>
              <a:t>Good use of plastic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2491" y="1131454"/>
            <a:ext cx="10947400" cy="54494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Can you think of any good uses for plastic?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Hospital equipment in sealed bags to keep it cleans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Limbs for people who lose an arm or leg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Car seats to protect children in cars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Bicycle helmets to protect our heads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Seatbelts to keep us safe in our cars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Airbags in cars to keep us safe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Insulation in houses to keep the heat in and the cold out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It reduces food waste as we can store left over food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91" y="2050473"/>
            <a:ext cx="10319327" cy="414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25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99290" y="144346"/>
            <a:ext cx="12268677" cy="4801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Sometimes it is thought that plastic is a bad material. Why?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10109" y="49599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921072" y="8782620"/>
            <a:ext cx="594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https://www.bbc.co.uk/newsround/42651454</a:t>
            </a:r>
            <a:endParaRPr lang="en-GB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4705" y="1032236"/>
            <a:ext cx="11254509" cy="58257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Litter</a:t>
            </a:r>
            <a:r>
              <a:rPr lang="en-GB" dirty="0" smtClean="0"/>
              <a:t> – </a:t>
            </a:r>
          </a:p>
          <a:p>
            <a:r>
              <a:rPr lang="en-GB" dirty="0" smtClean="0"/>
              <a:t>looks horrible</a:t>
            </a:r>
          </a:p>
          <a:p>
            <a:r>
              <a:rPr lang="en-GB" dirty="0" smtClean="0"/>
              <a:t>Animals get hurt – animals can eat plastic bags, birds get stuck in plastic bags or nets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Single use plastics  - we throw them away after one use</a:t>
            </a:r>
          </a:p>
          <a:p>
            <a:r>
              <a:rPr lang="en-GB" dirty="0" smtClean="0"/>
              <a:t>Straws, cling film, small plastic bags</a:t>
            </a:r>
          </a:p>
          <a:p>
            <a:r>
              <a:rPr lang="en-US" dirty="0" smtClean="0"/>
              <a:t>plastic </a:t>
            </a:r>
            <a:r>
              <a:rPr lang="en-US" dirty="0"/>
              <a:t>forks and knives.</a:t>
            </a:r>
          </a:p>
          <a:p>
            <a:r>
              <a:rPr lang="en-US" dirty="0"/>
              <a:t>plastic shopping bags.</a:t>
            </a:r>
          </a:p>
          <a:p>
            <a:r>
              <a:rPr lang="en-US" dirty="0"/>
              <a:t>plastic coffee cup lids.</a:t>
            </a:r>
          </a:p>
          <a:p>
            <a:r>
              <a:rPr lang="en-US" dirty="0"/>
              <a:t>plastic </a:t>
            </a:r>
            <a:r>
              <a:rPr lang="en-US" b="1" dirty="0"/>
              <a:t>water</a:t>
            </a:r>
            <a:r>
              <a:rPr lang="en-US" dirty="0"/>
              <a:t> bottles.</a:t>
            </a:r>
          </a:p>
          <a:p>
            <a:endParaRPr lang="en-GB" dirty="0"/>
          </a:p>
        </p:txBody>
      </p:sp>
      <p:pic>
        <p:nvPicPr>
          <p:cNvPr id="8196" name="Picture 4" descr="Why Plastics are Bad: The Mess They Make of Bea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757" y="1088406"/>
            <a:ext cx="1516784" cy="10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Photo of Young Lion With Plastic Bottle in His Mouth Tells a Sad Story -  One Green Plan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50" y="2419199"/>
            <a:ext cx="1376695" cy="90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4522" y="1032236"/>
            <a:ext cx="11174691" cy="5825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https://www.bbc.co.uk/newsround/42651454</a:t>
            </a:r>
          </a:p>
        </p:txBody>
      </p:sp>
    </p:spTree>
    <p:extLst>
      <p:ext uri="{BB962C8B-B14F-4D97-AF65-F5344CB8AC3E}">
        <p14:creationId xmlns:p14="http://schemas.microsoft.com/office/powerpoint/2010/main" val="37957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109" y="584546"/>
            <a:ext cx="4572764" cy="6134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1" y="1847274"/>
            <a:ext cx="7000474" cy="4089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91" y="115896"/>
            <a:ext cx="65116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Task – grouping or writing a </a:t>
            </a:r>
            <a:r>
              <a:rPr lang="en-GB" sz="2800" b="1" dirty="0" err="1" smtClean="0">
                <a:latin typeface="Comic Sans MS" panose="030F0702030302020204" pitchFamily="66" charset="0"/>
              </a:rPr>
              <a:t>factfile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958" y="1117599"/>
            <a:ext cx="971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Year 1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1904" y="8174"/>
            <a:ext cx="971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Year 2 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151909" cy="770948"/>
          </a:xfrm>
          <a:solidFill>
            <a:schemeClr val="bg1"/>
          </a:solidFill>
        </p:spPr>
        <p:txBody>
          <a:bodyPr/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Session 2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latin typeface="Comic Sans MS" panose="030F0702030302020204" pitchFamily="66" charset="0"/>
              </a:rPr>
              <a:t>Objectives:</a:t>
            </a:r>
          </a:p>
          <a:p>
            <a:pPr marL="0" indent="0">
              <a:buNone/>
            </a:pPr>
            <a:endParaRPr lang="en-GB" sz="40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b="1" dirty="0" smtClean="0">
                <a:latin typeface="Comic Sans MS" panose="030F0702030302020204" pitchFamily="66" charset="0"/>
              </a:rPr>
              <a:t>Grammar: To understand time connectives</a:t>
            </a:r>
          </a:p>
          <a:p>
            <a:pPr marL="0" indent="0">
              <a:buNone/>
            </a:pPr>
            <a:endParaRPr lang="en-GB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b="1" dirty="0" smtClean="0">
                <a:latin typeface="Comic Sans MS" panose="030F0702030302020204" pitchFamily="66" charset="0"/>
              </a:rPr>
              <a:t>To understand where plastic comes from</a:t>
            </a:r>
          </a:p>
          <a:p>
            <a:pPr marL="0" indent="0">
              <a:buNone/>
            </a:pPr>
            <a:r>
              <a:rPr lang="en-GB" sz="3200" b="1" dirty="0" smtClean="0">
                <a:latin typeface="Comic Sans MS" panose="030F0702030302020204" pitchFamily="66" charset="0"/>
              </a:rPr>
              <a:t>To sequence the life of a plastic bottle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807</Words>
  <Application>Microsoft Office PowerPoint</Application>
  <PresentationFormat>Widescreen</PresentationFormat>
  <Paragraphs>118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Times New Roman</vt:lpstr>
      <vt:lpstr>Office Theme</vt:lpstr>
      <vt:lpstr>The Adventures of a Plastic Bottle</vt:lpstr>
      <vt:lpstr>Session 1</vt:lpstr>
      <vt:lpstr>What is plastic?</vt:lpstr>
      <vt:lpstr>Who discovered Plastic?</vt:lpstr>
      <vt:lpstr>PowerPoint Presentation</vt:lpstr>
      <vt:lpstr>Good use of plastic</vt:lpstr>
      <vt:lpstr>Sometimes it is thought that plastic is a bad material. Why?</vt:lpstr>
      <vt:lpstr>PowerPoint Presentation</vt:lpstr>
      <vt:lpstr>Session 2</vt:lpstr>
      <vt:lpstr>What are time connectives? When do we use them?</vt:lpstr>
      <vt:lpstr>What time connectives could we use in these sentences?</vt:lpstr>
      <vt:lpstr>Where does plastic come from?</vt:lpstr>
      <vt:lpstr>PowerPoint Presentation</vt:lpstr>
      <vt:lpstr>Paired work </vt:lpstr>
      <vt:lpstr>Sequence the pictures</vt:lpstr>
      <vt:lpstr>Session 3 – Write and colour a Christmas tree label to thank people for buying our Christmas trees.</vt:lpstr>
      <vt:lpstr>Session 4 – sequence the pictures and write a sentence using a time connective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Adventures of a Plastic Bottle</dc:title>
  <dc:creator>denise waller</dc:creator>
  <cp:lastModifiedBy>denise waller</cp:lastModifiedBy>
  <cp:revision>23</cp:revision>
  <dcterms:created xsi:type="dcterms:W3CDTF">2020-11-19T14:17:36Z</dcterms:created>
  <dcterms:modified xsi:type="dcterms:W3CDTF">2020-11-22T17:02:31Z</dcterms:modified>
</cp:coreProperties>
</file>