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57" r:id="rId4"/>
    <p:sldId id="277" r:id="rId5"/>
    <p:sldId id="280" r:id="rId6"/>
    <p:sldId id="289" r:id="rId7"/>
    <p:sldId id="282" r:id="rId8"/>
    <p:sldId id="281"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15E"/>
    <a:srgbClr val="EEE870"/>
    <a:srgbClr val="C670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51A20-9C02-C9A0-330A-FA00B87F6D3C}" v="56" dt="2021-01-02T15:34:27.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autoAdjust="0"/>
    <p:restoredTop sz="94660"/>
  </p:normalViewPr>
  <p:slideViewPr>
    <p:cSldViewPr snapToGrid="0">
      <p:cViewPr varScale="1">
        <p:scale>
          <a:sx n="69" d="100"/>
          <a:sy n="69"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Maxwell" userId="S::emaxwell@stathern.leics.sch.uk::4ef50b81-b560-4d1f-b8b5-e70c121e19ba" providerId="AD" clId="Web-{D5251A20-9C02-C9A0-330A-FA00B87F6D3C}"/>
    <pc:docChg chg="modSld">
      <pc:chgData name="E Maxwell" userId="S::emaxwell@stathern.leics.sch.uk::4ef50b81-b560-4d1f-b8b5-e70c121e19ba" providerId="AD" clId="Web-{D5251A20-9C02-C9A0-330A-FA00B87F6D3C}" dt="2021-01-02T15:34:23.898" v="679"/>
      <pc:docMkLst>
        <pc:docMk/>
      </pc:docMkLst>
      <pc:sldChg chg="modSp modNotes">
        <pc:chgData name="E Maxwell" userId="S::emaxwell@stathern.leics.sch.uk::4ef50b81-b560-4d1f-b8b5-e70c121e19ba" providerId="AD" clId="Web-{D5251A20-9C02-C9A0-330A-FA00B87F6D3C}" dt="2021-01-02T15:33:06.812" v="568" actId="1076"/>
        <pc:sldMkLst>
          <pc:docMk/>
          <pc:sldMk cId="792879134" sldId="269"/>
        </pc:sldMkLst>
        <pc:spChg chg="mod">
          <ac:chgData name="E Maxwell" userId="S::emaxwell@stathern.leics.sch.uk::4ef50b81-b560-4d1f-b8b5-e70c121e19ba" providerId="AD" clId="Web-{D5251A20-9C02-C9A0-330A-FA00B87F6D3C}" dt="2021-01-02T15:33:06.812" v="568" actId="1076"/>
          <ac:spMkLst>
            <pc:docMk/>
            <pc:sldMk cId="792879134" sldId="269"/>
            <ac:spMk id="10" creationId="{D344B2F3-D856-4E90-8D1C-32DED7887054}"/>
          </ac:spMkLst>
        </pc:spChg>
      </pc:sldChg>
      <pc:sldChg chg="modNotes">
        <pc:chgData name="E Maxwell" userId="S::emaxwell@stathern.leics.sch.uk::4ef50b81-b560-4d1f-b8b5-e70c121e19ba" providerId="AD" clId="Web-{D5251A20-9C02-C9A0-330A-FA00B87F6D3C}" dt="2021-01-02T15:33:30.521" v="621"/>
        <pc:sldMkLst>
          <pc:docMk/>
          <pc:sldMk cId="3231392134" sldId="276"/>
        </pc:sldMkLst>
      </pc:sldChg>
      <pc:sldChg chg="modSp">
        <pc:chgData name="E Maxwell" userId="S::emaxwell@stathern.leics.sch.uk::4ef50b81-b560-4d1f-b8b5-e70c121e19ba" providerId="AD" clId="Web-{D5251A20-9C02-C9A0-330A-FA00B87F6D3C}" dt="2021-01-02T15:23:09.417" v="1" actId="1076"/>
        <pc:sldMkLst>
          <pc:docMk/>
          <pc:sldMk cId="880402783" sldId="277"/>
        </pc:sldMkLst>
        <pc:picChg chg="mod">
          <ac:chgData name="E Maxwell" userId="S::emaxwell@stathern.leics.sch.uk::4ef50b81-b560-4d1f-b8b5-e70c121e19ba" providerId="AD" clId="Web-{D5251A20-9C02-C9A0-330A-FA00B87F6D3C}" dt="2021-01-02T15:23:09.417" v="1" actId="1076"/>
          <ac:picMkLst>
            <pc:docMk/>
            <pc:sldMk cId="880402783" sldId="277"/>
            <ac:picMk id="5" creationId="{00000000-0000-0000-0000-000000000000}"/>
          </ac:picMkLst>
        </pc:picChg>
      </pc:sldChg>
      <pc:sldChg chg="modSp modNotes">
        <pc:chgData name="E Maxwell" userId="S::emaxwell@stathern.leics.sch.uk::4ef50b81-b560-4d1f-b8b5-e70c121e19ba" providerId="AD" clId="Web-{D5251A20-9C02-C9A0-330A-FA00B87F6D3C}" dt="2021-01-02T15:26:01.359" v="148"/>
        <pc:sldMkLst>
          <pc:docMk/>
          <pc:sldMk cId="93793371" sldId="278"/>
        </pc:sldMkLst>
        <pc:picChg chg="mod">
          <ac:chgData name="E Maxwell" userId="S::emaxwell@stathern.leics.sch.uk::4ef50b81-b560-4d1f-b8b5-e70c121e19ba" providerId="AD" clId="Web-{D5251A20-9C02-C9A0-330A-FA00B87F6D3C}" dt="2021-01-02T15:23:25.496" v="7" actId="1076"/>
          <ac:picMkLst>
            <pc:docMk/>
            <pc:sldMk cId="93793371" sldId="278"/>
            <ac:picMk id="4" creationId="{00000000-0000-0000-0000-000000000000}"/>
          </ac:picMkLst>
        </pc:picChg>
        <pc:picChg chg="mod">
          <ac:chgData name="E Maxwell" userId="S::emaxwell@stathern.leics.sch.uk::4ef50b81-b560-4d1f-b8b5-e70c121e19ba" providerId="AD" clId="Web-{D5251A20-9C02-C9A0-330A-FA00B87F6D3C}" dt="2021-01-02T15:23:23.371" v="6" actId="1076"/>
          <ac:picMkLst>
            <pc:docMk/>
            <pc:sldMk cId="93793371" sldId="278"/>
            <ac:picMk id="5" creationId="{00000000-0000-0000-0000-000000000000}"/>
          </ac:picMkLst>
        </pc:picChg>
      </pc:sldChg>
      <pc:sldChg chg="modNotes">
        <pc:chgData name="E Maxwell" userId="S::emaxwell@stathern.leics.sch.uk::4ef50b81-b560-4d1f-b8b5-e70c121e19ba" providerId="AD" clId="Web-{D5251A20-9C02-C9A0-330A-FA00B87F6D3C}" dt="2021-01-02T15:27:11.221" v="248"/>
        <pc:sldMkLst>
          <pc:docMk/>
          <pc:sldMk cId="4047813633" sldId="279"/>
        </pc:sldMkLst>
      </pc:sldChg>
      <pc:sldChg chg="modNotes">
        <pc:chgData name="E Maxwell" userId="S::emaxwell@stathern.leics.sch.uk::4ef50b81-b560-4d1f-b8b5-e70c121e19ba" providerId="AD" clId="Web-{D5251A20-9C02-C9A0-330A-FA00B87F6D3C}" dt="2021-01-02T15:27:50.222" v="258"/>
        <pc:sldMkLst>
          <pc:docMk/>
          <pc:sldMk cId="4082873252" sldId="280"/>
        </pc:sldMkLst>
      </pc:sldChg>
      <pc:sldChg chg="modNotes">
        <pc:chgData name="E Maxwell" userId="S::emaxwell@stathern.leics.sch.uk::4ef50b81-b560-4d1f-b8b5-e70c121e19ba" providerId="AD" clId="Web-{D5251A20-9C02-C9A0-330A-FA00B87F6D3C}" dt="2021-01-02T15:28:23.191" v="317"/>
        <pc:sldMkLst>
          <pc:docMk/>
          <pc:sldMk cId="36689300" sldId="281"/>
        </pc:sldMkLst>
      </pc:sldChg>
      <pc:sldChg chg="modNotes">
        <pc:chgData name="E Maxwell" userId="S::emaxwell@stathern.leics.sch.uk::4ef50b81-b560-4d1f-b8b5-e70c121e19ba" providerId="AD" clId="Web-{D5251A20-9C02-C9A0-330A-FA00B87F6D3C}" dt="2021-01-02T15:29:33.693" v="372"/>
        <pc:sldMkLst>
          <pc:docMk/>
          <pc:sldMk cId="3827511005" sldId="282"/>
        </pc:sldMkLst>
      </pc:sldChg>
      <pc:sldChg chg="modNotes">
        <pc:chgData name="E Maxwell" userId="S::emaxwell@stathern.leics.sch.uk::4ef50b81-b560-4d1f-b8b5-e70c121e19ba" providerId="AD" clId="Web-{D5251A20-9C02-C9A0-330A-FA00B87F6D3C}" dt="2021-01-02T15:29:46.131" v="391"/>
        <pc:sldMkLst>
          <pc:docMk/>
          <pc:sldMk cId="1608541660" sldId="283"/>
        </pc:sldMkLst>
      </pc:sldChg>
      <pc:sldChg chg="modNotes">
        <pc:chgData name="E Maxwell" userId="S::emaxwell@stathern.leics.sch.uk::4ef50b81-b560-4d1f-b8b5-e70c121e19ba" providerId="AD" clId="Web-{D5251A20-9C02-C9A0-330A-FA00B87F6D3C}" dt="2021-01-02T15:34:23.898" v="679"/>
        <pc:sldMkLst>
          <pc:docMk/>
          <pc:sldMk cId="227021898"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F3F55-6561-4B27-BBF1-8C6743105882}" type="datetimeFigureOut">
              <a:rPr lang="en-GB" smtClean="0"/>
              <a:t>06/01/2021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63E64-E7B4-465D-BFD7-00CEC89897CE}" type="slidenum">
              <a:rPr lang="en-GB" smtClean="0"/>
              <a:t>‹#›</a:t>
            </a:fld>
            <a:endParaRPr lang="en-GB"/>
          </a:p>
        </p:txBody>
      </p:sp>
    </p:spTree>
    <p:extLst>
      <p:ext uri="{BB962C8B-B14F-4D97-AF65-F5344CB8AC3E}">
        <p14:creationId xmlns:p14="http://schemas.microsoft.com/office/powerpoint/2010/main" val="131228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B63E64-E7B4-465D-BFD7-00CEC89897CE}" type="slidenum">
              <a:rPr lang="en-GB" smtClean="0"/>
              <a:t>4</a:t>
            </a:fld>
            <a:endParaRPr lang="en-GB"/>
          </a:p>
        </p:txBody>
      </p:sp>
    </p:spTree>
    <p:extLst>
      <p:ext uri="{BB962C8B-B14F-4D97-AF65-F5344CB8AC3E}">
        <p14:creationId xmlns:p14="http://schemas.microsoft.com/office/powerpoint/2010/main" val="20090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Reinforce we simply add or take 9 from adjacent multiples</a:t>
            </a:r>
          </a:p>
        </p:txBody>
      </p:sp>
      <p:sp>
        <p:nvSpPr>
          <p:cNvPr id="4" name="Slide Number Placeholder 3"/>
          <p:cNvSpPr>
            <a:spLocks noGrp="1"/>
          </p:cNvSpPr>
          <p:nvPr>
            <p:ph type="sldNum" sz="quarter" idx="5"/>
          </p:nvPr>
        </p:nvSpPr>
        <p:spPr/>
        <p:txBody>
          <a:bodyPr/>
          <a:lstStyle/>
          <a:p>
            <a:fld id="{72B63E64-E7B4-465D-BFD7-00CEC89897CE}" type="slidenum">
              <a:rPr lang="en-GB" smtClean="0"/>
              <a:t>6</a:t>
            </a:fld>
            <a:endParaRPr lang="en-GB"/>
          </a:p>
        </p:txBody>
      </p:sp>
    </p:spTree>
    <p:extLst>
      <p:ext uri="{BB962C8B-B14F-4D97-AF65-F5344CB8AC3E}">
        <p14:creationId xmlns:p14="http://schemas.microsoft.com/office/powerpoint/2010/main" val="227148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2B63E64-E7B4-465D-BFD7-00CEC89897CE}" type="slidenum">
              <a:rPr lang="en-GB" smtClean="0"/>
              <a:t>7</a:t>
            </a:fld>
            <a:endParaRPr lang="en-GB"/>
          </a:p>
        </p:txBody>
      </p:sp>
    </p:spTree>
    <p:extLst>
      <p:ext uri="{BB962C8B-B14F-4D97-AF65-F5344CB8AC3E}">
        <p14:creationId xmlns:p14="http://schemas.microsoft.com/office/powerpoint/2010/main" val="271575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C236-9748-42C3-868D-89F234E9F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CEB37A-4536-41B8-8118-4B27B3CC5F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E40574-5A46-429A-9D87-0F84C5FFAD2D}"/>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5" name="Footer Placeholder 4">
            <a:extLst>
              <a:ext uri="{FF2B5EF4-FFF2-40B4-BE49-F238E27FC236}">
                <a16:creationId xmlns:a16="http://schemas.microsoft.com/office/drawing/2014/main" id="{CDA8C34D-39D0-4625-BAA2-FB26C3C99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77034-A545-426D-9C46-F39A2183C46D}"/>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33668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948D-811A-4B8D-8D7B-B562A024D0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EB0A57-D55D-4E5D-87C4-A88948A63E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52B6A-4D8F-46C6-9AE3-8E1DCF8D4D96}"/>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5" name="Footer Placeholder 4">
            <a:extLst>
              <a:ext uri="{FF2B5EF4-FFF2-40B4-BE49-F238E27FC236}">
                <a16:creationId xmlns:a16="http://schemas.microsoft.com/office/drawing/2014/main" id="{C918245C-0AE0-4288-A92E-15185793C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96DC3-3E37-484D-B1F9-E47791AAF95D}"/>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30074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F974D-D2CC-4101-90DD-AFF67E3E4D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9A1A0-39DC-4B01-BB5A-8708969E28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0014C-E888-4391-BD0E-804BE613A0F3}"/>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5" name="Footer Placeholder 4">
            <a:extLst>
              <a:ext uri="{FF2B5EF4-FFF2-40B4-BE49-F238E27FC236}">
                <a16:creationId xmlns:a16="http://schemas.microsoft.com/office/drawing/2014/main" id="{E73EC1A2-C6A2-40F0-8DC9-D9B997324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0E400-2776-4619-A618-013BF8412E19}"/>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148540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00628C"/>
                </a:solidFill>
                <a:effectLst/>
                <a:uLnTx/>
                <a:uFillTx/>
                <a:latin typeface="Myriad Pro" charset="0"/>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marL="0" marR="0" lvl="0" indent="0" algn="r"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00628C"/>
                </a:solidFill>
                <a:effectLst/>
                <a:uLnTx/>
                <a:uFillTx/>
                <a:latin typeface="Myriad Pro" charset="0"/>
                <a:ea typeface="+mn-ea"/>
                <a:cs typeface="+mn-cs"/>
                <a:hlinkClick r:id="rId8"/>
              </a:rPr>
              <a:t>www.ncetm.org.uk/masterypd</a:t>
            </a: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a:r>
            <a:br>
              <a:rPr kumimoji="0" lang="en-US" sz="1500" b="0" i="0" u="none" strike="noStrike" kern="1200" cap="none" spc="0" normalizeH="0" baseline="0" noProof="0" dirty="0">
                <a:ln>
                  <a:noFill/>
                </a:ln>
                <a:solidFill>
                  <a:srgbClr val="00628C"/>
                </a:solidFill>
                <a:effectLst/>
                <a:uLnTx/>
                <a:uFillTx/>
                <a:latin typeface="Myriad Pro" charset="0"/>
                <a:ea typeface="+mn-ea"/>
                <a:cs typeface="+mn-cs"/>
              </a:rPr>
            </a:b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Crown Copyright 2019</a:t>
            </a:r>
            <a:br>
              <a:rPr kumimoji="0" lang="en-US" sz="1500" b="0" i="0" u="none" strike="noStrike" kern="1200" cap="none" spc="0" normalizeH="0" baseline="0" noProof="0" dirty="0">
                <a:ln>
                  <a:noFill/>
                </a:ln>
                <a:solidFill>
                  <a:srgbClr val="00628C"/>
                </a:solidFill>
                <a:effectLst/>
                <a:uLnTx/>
                <a:uFillTx/>
                <a:latin typeface="Myriad Pro" charset="0"/>
                <a:ea typeface="+mn-ea"/>
                <a:cs typeface="+mn-cs"/>
              </a:rPr>
            </a:br>
            <a:r>
              <a:rPr kumimoji="0" lang="en-US" sz="1500" b="0" i="0" u="none" strike="noStrike" kern="1200" cap="none" spc="0" normalizeH="0" baseline="0" noProof="0" dirty="0">
                <a:ln>
                  <a:noFill/>
                </a:ln>
                <a:solidFill>
                  <a:srgbClr val="FFFFFF">
                    <a:lumMod val="50000"/>
                  </a:srgbClr>
                </a:solidFill>
                <a:effectLst/>
                <a:uLnTx/>
                <a:uFillTx/>
                <a:latin typeface="Myriad Pro" charset="0"/>
                <a:ea typeface="+mn-ea"/>
                <a:cs typeface="+mn-cs"/>
              </a:rPr>
              <a:t>2019 pilot</a:t>
            </a:r>
            <a:endParaRPr kumimoji="0" lang="en-US" sz="1500" b="0" i="0" u="none" strike="noStrike" kern="1200" cap="none" spc="0" normalizeH="0" baseline="0" noProof="0" dirty="0">
              <a:ln>
                <a:noFill/>
              </a:ln>
              <a:solidFill>
                <a:srgbClr val="00628C"/>
              </a:solidFill>
              <a:effectLst/>
              <a:uLnTx/>
              <a:uFillTx/>
              <a:latin typeface="Myriad Pro" charset="0"/>
              <a:ea typeface="+mn-ea"/>
              <a:cs typeface="+mn-cs"/>
            </a:endParaRPr>
          </a:p>
        </p:txBody>
      </p:sp>
    </p:spTree>
    <p:extLst>
      <p:ext uri="{BB962C8B-B14F-4D97-AF65-F5344CB8AC3E}">
        <p14:creationId xmlns:p14="http://schemas.microsoft.com/office/powerpoint/2010/main" val="7146898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marL="0" marR="0" lvl="0" indent="0" algn="r"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00628C"/>
                </a:solidFill>
                <a:effectLst/>
                <a:uLnTx/>
                <a:uFillTx/>
                <a:latin typeface="Myriad Pro" charset="0"/>
                <a:ea typeface="+mn-ea"/>
                <a:cs typeface="+mn-cs"/>
                <a:hlinkClick r:id="rId2"/>
              </a:rPr>
              <a:t>www.ncetm.org.uk/masterypd</a:t>
            </a: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3"/>
            <a:ext cx="10954775"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charset="0"/>
              <a:buNone/>
              <a:tabLst/>
              <a:defRPr/>
            </a:pPr>
            <a:r>
              <a:rPr kumimoji="0" lang="en-GB" sz="2400" b="0" i="0" u="none" strike="noStrike" kern="1200" cap="none" spc="0" normalizeH="0" baseline="0" noProof="0" dirty="0">
                <a:ln>
                  <a:noFill/>
                </a:ln>
                <a:solidFill>
                  <a:srgbClr val="000000"/>
                </a:solidFill>
                <a:effectLst/>
                <a:uLnTx/>
                <a:uFillTx/>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marL="0" marR="0" lvl="0" indent="0" algn="l" defTabSz="914400" rtl="0" eaLnBrk="1" fontAlgn="base" latinLnBrk="0" hangingPunct="1">
              <a:lnSpc>
                <a:spcPct val="100000"/>
              </a:lnSpc>
              <a:spcBef>
                <a:spcPct val="20000"/>
              </a:spcBef>
              <a:spcAft>
                <a:spcPct val="0"/>
              </a:spcAft>
              <a:buClr>
                <a:srgbClr val="00628C"/>
              </a:buClr>
              <a:buSzTx/>
              <a:buFont typeface="Arial" charset="0"/>
              <a:buNone/>
              <a:tabLst/>
              <a:defRPr/>
            </a:pPr>
            <a:endParaRPr kumimoji="0" lang="en-GB" sz="2400" b="0" i="0" u="none" strike="noStrike" kern="1200" cap="none" spc="0" normalizeH="0" baseline="0" noProof="0" dirty="0">
              <a:ln>
                <a:noFill/>
              </a:ln>
              <a:solidFill>
                <a:srgbClr val="000000"/>
              </a:solidFill>
              <a:effectLst/>
              <a:uLnTx/>
              <a:uFillTx/>
              <a:latin typeface="Myriad Pro" charset="0"/>
              <a:ea typeface="Myriad Pro" charset="0"/>
              <a:cs typeface="Myriad Pro" charset="0"/>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charset="0"/>
              <a:buNone/>
              <a:tabLst/>
              <a:defRPr/>
            </a:pPr>
            <a:r>
              <a:rPr kumimoji="0" lang="en-GB" sz="2400" b="0" i="0" u="none" strike="noStrike" kern="1200" cap="none" spc="0" normalizeH="0" baseline="0" noProof="0" dirty="0">
                <a:ln>
                  <a:noFill/>
                </a:ln>
                <a:solidFill>
                  <a:srgbClr val="000000"/>
                </a:solidFill>
                <a:effectLst/>
                <a:uLnTx/>
                <a:uFillTx/>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FFFFFF">
                    <a:lumMod val="50000"/>
                  </a:srgbClr>
                </a:solidFill>
                <a:effectLst/>
                <a:uLnTx/>
                <a:uFillTx/>
                <a:latin typeface="Myriad Pro" charset="0"/>
                <a:ea typeface="+mn-ea"/>
                <a:cs typeface="+mn-cs"/>
              </a:rPr>
              <a:t>2019 pilot</a:t>
            </a:r>
          </a:p>
        </p:txBody>
      </p:sp>
    </p:spTree>
    <p:extLst>
      <p:ext uri="{BB962C8B-B14F-4D97-AF65-F5344CB8AC3E}">
        <p14:creationId xmlns:p14="http://schemas.microsoft.com/office/powerpoint/2010/main" val="245977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marL="0" marR="0" lvl="0" indent="0" algn="r"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00628C"/>
                </a:solidFill>
                <a:effectLst/>
                <a:uLnTx/>
                <a:uFillTx/>
                <a:latin typeface="Myriad Pro" charset="0"/>
                <a:ea typeface="+mn-ea"/>
                <a:cs typeface="+mn-cs"/>
                <a:hlinkClick r:id="rId2"/>
              </a:rPr>
              <a:t>www.ncetm.org.uk/masterypd</a:t>
            </a: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FFFFFF">
                    <a:lumMod val="50000"/>
                  </a:srgbClr>
                </a:solidFill>
                <a:effectLst/>
                <a:uLnTx/>
                <a:uFillTx/>
                <a:latin typeface="Myriad Pro" charset="0"/>
                <a:ea typeface="+mn-ea"/>
                <a:cs typeface="+mn-cs"/>
              </a:rPr>
              <a:t>2019 pilot</a:t>
            </a:r>
          </a:p>
        </p:txBody>
      </p:sp>
    </p:spTree>
    <p:extLst>
      <p:ext uri="{BB962C8B-B14F-4D97-AF65-F5344CB8AC3E}">
        <p14:creationId xmlns:p14="http://schemas.microsoft.com/office/powerpoint/2010/main" val="125459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marL="0" marR="0" lvl="0" indent="0" algn="r"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00628C"/>
                </a:solidFill>
                <a:effectLst/>
                <a:uLnTx/>
                <a:uFillTx/>
                <a:latin typeface="Myriad Pro" charset="0"/>
                <a:ea typeface="+mn-ea"/>
                <a:cs typeface="+mn-cs"/>
                <a:hlinkClick r:id="rId2"/>
              </a:rPr>
              <a:t>www.ncetm.org.uk/masterypd</a:t>
            </a: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28262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marL="0" marR="0" lvl="0" indent="0" algn="r"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Tx/>
              <a:buNone/>
              <a:tabLst/>
              <a:defRPr/>
            </a:pPr>
            <a:r>
              <a:rPr kumimoji="0" lang="en-US" sz="1500" b="0" i="0" u="none" strike="noStrike" kern="1200" cap="none" spc="0" normalizeH="0" baseline="0" noProof="0" dirty="0">
                <a:ln>
                  <a:noFill/>
                </a:ln>
                <a:solidFill>
                  <a:srgbClr val="00628C"/>
                </a:solidFill>
                <a:effectLst/>
                <a:uLnTx/>
                <a:uFillTx/>
                <a:latin typeface="Myriad Pro" charset="0"/>
                <a:ea typeface="+mn-ea"/>
                <a:cs typeface="+mn-cs"/>
                <a:hlinkClick r:id="rId2"/>
              </a:rPr>
              <a:t>www.ncetm.org.uk/masterypd</a:t>
            </a:r>
            <a:r>
              <a:rPr kumimoji="0" lang="en-US" sz="1500" b="0" i="0" u="none" strike="noStrike" kern="1200" cap="none" spc="0" normalizeH="0" baseline="0" noProof="0" dirty="0">
                <a:ln>
                  <a:noFill/>
                </a:ln>
                <a:solidFill>
                  <a:srgbClr val="00628C"/>
                </a:solidFill>
                <a:effectLst/>
                <a:uLnTx/>
                <a:uFillTx/>
                <a:latin typeface="Myriad Pro" charset="0"/>
                <a:ea typeface="+mn-ea"/>
                <a:cs typeface="+mn-cs"/>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panose="020B0503030403020204" pitchFamily="34" charset="0"/>
                <a:ea typeface="Myriad Pro" panose="020B0503030403020204" pitchFamily="34" charset="0"/>
                <a:cs typeface="Myriad Pro" panose="020B0503030403020204" pitchFamily="34" charset="0"/>
              </a:defRPr>
            </a:lvl1pPr>
          </a:lstStyle>
          <a:p>
            <a:pPr lvl="0"/>
            <a:r>
              <a:rPr lang="en-US" dirty="0"/>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38984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EBD6-5A36-4B18-BFF8-6CFB4F69A0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54CF1C-64F0-4278-AE2C-C8EAAA8550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A6E623-682C-47AF-A07C-CAA1BFF9F614}"/>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5" name="Footer Placeholder 4">
            <a:extLst>
              <a:ext uri="{FF2B5EF4-FFF2-40B4-BE49-F238E27FC236}">
                <a16:creationId xmlns:a16="http://schemas.microsoft.com/office/drawing/2014/main" id="{CB8914B3-DF13-467C-B7EF-78570B88E0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F5045-421C-4A85-9F64-D4F64AC596C1}"/>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400334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FC41-8843-4FFF-A896-A5150B2CFB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F835EA-3002-4AF7-BDCF-0B8F563C7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036311-C066-43EF-ABBB-CCBB0E25C563}"/>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5" name="Footer Placeholder 4">
            <a:extLst>
              <a:ext uri="{FF2B5EF4-FFF2-40B4-BE49-F238E27FC236}">
                <a16:creationId xmlns:a16="http://schemas.microsoft.com/office/drawing/2014/main" id="{54CA725E-2952-48A9-8E92-0B7DC7A67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5AAD66-D3EF-462F-AB15-849D6F995937}"/>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05950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594F-627A-4DF7-B855-8CC82F51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10461B-E92D-4501-A52C-509A8A0525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445F31-52FC-4792-9EB5-D2F759E511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3CE8CE-40B3-464E-B453-A2FAE7DC640C}"/>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6" name="Footer Placeholder 5">
            <a:extLst>
              <a:ext uri="{FF2B5EF4-FFF2-40B4-BE49-F238E27FC236}">
                <a16:creationId xmlns:a16="http://schemas.microsoft.com/office/drawing/2014/main" id="{8FF3DEA6-68E7-417B-971D-04E969C0C5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E19799-5B11-46B0-A940-0DCC1401FF90}"/>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35850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FCA6-00C6-41E2-AF00-726DED7FC9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5A5188-A5E7-4EA4-9546-FD6FFB9F7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929907-66EE-474F-864F-00973CC9F3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BB3DAF-6937-43DB-986D-859FB588A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C2ED2E-A442-454B-B572-584A9ECB2C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A282F7-36C4-4A2A-9719-CE79E1282F9C}"/>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8" name="Footer Placeholder 7">
            <a:extLst>
              <a:ext uri="{FF2B5EF4-FFF2-40B4-BE49-F238E27FC236}">
                <a16:creationId xmlns:a16="http://schemas.microsoft.com/office/drawing/2014/main" id="{58F63480-2E45-4153-86B7-1DD8F278A6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B0707F-A685-4D24-9336-F713FA1E7221}"/>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84969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93A7-F48A-4663-9B68-22643CC823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713012-3122-48AD-8909-4D792BA2E97C}"/>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4" name="Footer Placeholder 3">
            <a:extLst>
              <a:ext uri="{FF2B5EF4-FFF2-40B4-BE49-F238E27FC236}">
                <a16:creationId xmlns:a16="http://schemas.microsoft.com/office/drawing/2014/main" id="{DCD55003-95C9-41B3-9F89-1E672A6922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C5A9DF-62BA-4C37-B108-B93D695218E7}"/>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05210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18507-3485-43B3-94BA-E02A24784933}"/>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3" name="Footer Placeholder 2">
            <a:extLst>
              <a:ext uri="{FF2B5EF4-FFF2-40B4-BE49-F238E27FC236}">
                <a16:creationId xmlns:a16="http://schemas.microsoft.com/office/drawing/2014/main" id="{FA168016-CF04-4944-BA95-D1ED7FF688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2618B4-8439-4CBA-99F5-1D4974BF7ED0}"/>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136627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C1D2-C64E-4758-A3B4-95A08F487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9C9681-561B-486E-A7BF-C8E91D0C4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914526-F7A8-4298-9B83-0883B2D0B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1E8947-FAF2-4535-B79D-E1165CA4F1CB}"/>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6" name="Footer Placeholder 5">
            <a:extLst>
              <a:ext uri="{FF2B5EF4-FFF2-40B4-BE49-F238E27FC236}">
                <a16:creationId xmlns:a16="http://schemas.microsoft.com/office/drawing/2014/main" id="{CB41BA13-D544-4A48-BE06-989C7B550B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99728D-72A6-43E2-B27A-B331165CBB7A}"/>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32563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0831-AE82-4F43-BB87-976A500E0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34CC60-87DE-43E2-BEB0-BF592ED83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B137C4-5FB4-4E6F-A283-BA1E507F4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4AD8B8-ED64-48C3-A10E-506D57AC93F8}"/>
              </a:ext>
            </a:extLst>
          </p:cNvPr>
          <p:cNvSpPr>
            <a:spLocks noGrp="1"/>
          </p:cNvSpPr>
          <p:nvPr>
            <p:ph type="dt" sz="half" idx="10"/>
          </p:nvPr>
        </p:nvSpPr>
        <p:spPr/>
        <p:txBody>
          <a:bodyPr/>
          <a:lstStyle/>
          <a:p>
            <a:fld id="{79F5636D-264A-4F6D-8ECE-8EDFBE94DDD3}" type="datetimeFigureOut">
              <a:rPr lang="en-GB" smtClean="0"/>
              <a:t>06/01/2021</a:t>
            </a:fld>
            <a:endParaRPr lang="en-GB"/>
          </a:p>
        </p:txBody>
      </p:sp>
      <p:sp>
        <p:nvSpPr>
          <p:cNvPr id="6" name="Footer Placeholder 5">
            <a:extLst>
              <a:ext uri="{FF2B5EF4-FFF2-40B4-BE49-F238E27FC236}">
                <a16:creationId xmlns:a16="http://schemas.microsoft.com/office/drawing/2014/main" id="{C35820F9-184D-4DEA-9E1C-18A0FEF1D6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F5F51A-9CAB-4C3C-A1CD-E07E62E67460}"/>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5196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61B46-5204-4CDD-A0C0-3B7F9EBED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F63FC6-1DE6-4A76-8DD5-C433254A79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9A3486-730D-4383-9754-A1F2DD490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5636D-264A-4F6D-8ECE-8EDFBE94DDD3}" type="datetimeFigureOut">
              <a:rPr lang="en-GB" smtClean="0"/>
              <a:t>06/01/2021</a:t>
            </a:fld>
            <a:endParaRPr lang="en-GB"/>
          </a:p>
        </p:txBody>
      </p:sp>
      <p:sp>
        <p:nvSpPr>
          <p:cNvPr id="5" name="Footer Placeholder 4">
            <a:extLst>
              <a:ext uri="{FF2B5EF4-FFF2-40B4-BE49-F238E27FC236}">
                <a16:creationId xmlns:a16="http://schemas.microsoft.com/office/drawing/2014/main" id="{2A58C15D-B9E3-44C2-99CA-29703B102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F89060-30FC-4112-86C5-62322D71D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95AE4-F2A1-4FCC-8F85-C251955AF8A3}" type="slidenum">
              <a:rPr lang="en-GB" smtClean="0"/>
              <a:t>‹#›</a:t>
            </a:fld>
            <a:endParaRPr lang="en-GB"/>
          </a:p>
        </p:txBody>
      </p:sp>
    </p:spTree>
    <p:extLst>
      <p:ext uri="{BB962C8B-B14F-4D97-AF65-F5344CB8AC3E}">
        <p14:creationId xmlns:p14="http://schemas.microsoft.com/office/powerpoint/2010/main" val="211456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fontAlgn="base">
              <a:spcAft>
                <a:spcPct val="0"/>
              </a:spcAft>
              <a:defRPr/>
            </a:pPr>
            <a:endParaRPr lang="en-GB" dirty="0">
              <a:solidFill>
                <a:srgbClr val="000000"/>
              </a:solidFill>
            </a:endParaRPr>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fontAlgn="base">
              <a:spcAft>
                <a:spcPct val="0"/>
              </a:spcAft>
              <a:defRPr/>
            </a:pPr>
            <a:endParaRPr lang="en-GB">
              <a:solidFill>
                <a:srgbClr val="000000"/>
              </a:solidFill>
            </a:endParaRPr>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pPr fontAlgn="base">
              <a:spcAft>
                <a:spcPct val="0"/>
              </a:spcAft>
            </a:pPr>
            <a:fld id="{17C71EE9-BA72-3342-AD7C-7458D51D3716}" type="slidenum">
              <a:rPr lang="en-GB" altLang="x-none" smtClean="0">
                <a:solidFill>
                  <a:srgbClr val="000000"/>
                </a:solidFill>
              </a:rPr>
              <a:pPr fontAlgn="base">
                <a:spcAft>
                  <a:spcPct val="0"/>
                </a:spcAft>
              </a:pPr>
              <a:t>‹#›</a:t>
            </a:fld>
            <a:endParaRPr lang="en-GB" altLang="x-none">
              <a:solidFill>
                <a:srgbClr val="000000"/>
              </a:solidFill>
            </a:endParaRPr>
          </a:p>
        </p:txBody>
      </p:sp>
    </p:spTree>
    <p:extLst>
      <p:ext uri="{BB962C8B-B14F-4D97-AF65-F5344CB8AC3E}">
        <p14:creationId xmlns:p14="http://schemas.microsoft.com/office/powerpoint/2010/main" val="3488388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fontAlgn="base" hangingPunct="1">
        <a:spcBef>
          <a:spcPct val="0"/>
        </a:spcBef>
        <a:spcAft>
          <a:spcPct val="0"/>
        </a:spcAft>
        <a:defRPr sz="2800" b="1" i="0">
          <a:solidFill>
            <a:srgbClr val="00628C"/>
          </a:solidFill>
          <a:latin typeface="Myriad Pro" panose="020B0503030403020204" pitchFamily="34" charset="0"/>
          <a:ea typeface="Myriad Pro" panose="020B0503030403020204" pitchFamily="34" charset="0"/>
          <a:cs typeface="Myriad Pro" panose="020B0503030403020204" pitchFamily="34"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jf2BHuSbt_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2A8559-181C-4E7E-BCC0-148EBFA93740}"/>
              </a:ext>
            </a:extLst>
          </p:cNvPr>
          <p:cNvSpPr/>
          <p:nvPr/>
        </p:nvSpPr>
        <p:spPr>
          <a:xfrm>
            <a:off x="-4130" y="77493"/>
            <a:ext cx="12192000" cy="14033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sp>
        <p:nvSpPr>
          <p:cNvPr id="6" name="Rectangle: Diagonal Corners Rounded 5">
            <a:extLst>
              <a:ext uri="{FF2B5EF4-FFF2-40B4-BE49-F238E27FC236}">
                <a16:creationId xmlns:a16="http://schemas.microsoft.com/office/drawing/2014/main" id="{5FB8E59A-7B57-4B99-8CC4-21BC88A6182A}"/>
              </a:ext>
            </a:extLst>
          </p:cNvPr>
          <p:cNvSpPr/>
          <p:nvPr/>
        </p:nvSpPr>
        <p:spPr>
          <a:xfrm>
            <a:off x="1462456" y="1176320"/>
            <a:ext cx="9272338" cy="728516"/>
          </a:xfrm>
          <a:prstGeom prst="round2Diag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extBox 4">
            <a:extLst>
              <a:ext uri="{FF2B5EF4-FFF2-40B4-BE49-F238E27FC236}">
                <a16:creationId xmlns:a16="http://schemas.microsoft.com/office/drawing/2014/main" id="{B54EBE31-22BE-420A-AEAD-3A55913DF39A}"/>
              </a:ext>
            </a:extLst>
          </p:cNvPr>
          <p:cNvSpPr txBox="1"/>
          <p:nvPr/>
        </p:nvSpPr>
        <p:spPr>
          <a:xfrm>
            <a:off x="-24446" y="160277"/>
            <a:ext cx="12191999" cy="16927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b="1" dirty="0">
                <a:solidFill>
                  <a:schemeClr val="bg1"/>
                </a:solidFill>
                <a:latin typeface="Century Gothic" panose="020B0502020202020204" pitchFamily="34" charset="0"/>
              </a:rPr>
              <a:t>Progression in Mastery</a:t>
            </a: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r>
              <a:rPr lang="en-GB" sz="3600" b="1" dirty="0">
                <a:latin typeface="Century Gothic" panose="020B0502020202020204" pitchFamily="34" charset="0"/>
              </a:rPr>
              <a:t>Counting in 9’s</a:t>
            </a:r>
            <a:endParaRPr lang="en-GB" sz="5400" b="1"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sp>
        <p:nvSpPr>
          <p:cNvPr id="10" name="TextBox 1">
            <a:extLst>
              <a:ext uri="{FF2B5EF4-FFF2-40B4-BE49-F238E27FC236}">
                <a16:creationId xmlns:a16="http://schemas.microsoft.com/office/drawing/2014/main" id="{80DE48FF-7871-4CC4-9B74-EB4C8BDDAF0C}"/>
              </a:ext>
            </a:extLst>
          </p:cNvPr>
          <p:cNvSpPr txBox="1"/>
          <p:nvPr/>
        </p:nvSpPr>
        <p:spPr>
          <a:xfrm>
            <a:off x="3807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2019</a:t>
            </a:r>
          </a:p>
        </p:txBody>
      </p:sp>
      <p:sp>
        <p:nvSpPr>
          <p:cNvPr id="11" name="Speech Bubble: Oval 10">
            <a:extLst>
              <a:ext uri="{FF2B5EF4-FFF2-40B4-BE49-F238E27FC236}">
                <a16:creationId xmlns:a16="http://schemas.microsoft.com/office/drawing/2014/main" id="{5674924C-509F-4D9A-9938-06747EA21398}"/>
              </a:ext>
            </a:extLst>
          </p:cNvPr>
          <p:cNvSpPr/>
          <p:nvPr/>
        </p:nvSpPr>
        <p:spPr>
          <a:xfrm>
            <a:off x="2453524" y="2717846"/>
            <a:ext cx="4369809" cy="2628000"/>
          </a:xfrm>
          <a:prstGeom prst="wedgeEllipseCallout">
            <a:avLst>
              <a:gd name="adj1" fmla="val 52391"/>
              <a:gd name="adj2" fmla="val 36343"/>
            </a:avLst>
          </a:prstGeom>
          <a:noFill/>
          <a:ln w="69850">
            <a:solidFill>
              <a:srgbClr val="92D1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dirty="0">
                <a:solidFill>
                  <a:schemeClr val="tx1"/>
                </a:solidFill>
                <a:latin typeface="Century Gothic" panose="020B0502020202020204" pitchFamily="34" charset="0"/>
              </a:rPr>
              <a:t>Can you master multiplying and dividing by 9?</a:t>
            </a:r>
          </a:p>
        </p:txBody>
      </p:sp>
      <p:pic>
        <p:nvPicPr>
          <p:cNvPr id="1027" name="Picture 3" descr="27145461_468214916908565_128156848_o">
            <a:extLst>
              <a:ext uri="{FF2B5EF4-FFF2-40B4-BE49-F238E27FC236}">
                <a16:creationId xmlns:a16="http://schemas.microsoft.com/office/drawing/2014/main" id="{27EAEF8D-9E36-4715-8503-9B6DCD9DB6C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612" t="32852" r="69665" b="48384"/>
          <a:stretch/>
        </p:blipFill>
        <p:spPr bwMode="auto">
          <a:xfrm>
            <a:off x="6923959" y="2397404"/>
            <a:ext cx="2814517" cy="33422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2" descr="https://www.deepeningunderstanding.co.uk/wp-content/uploads/2016/11/DU-logo.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5FB8E59A-7B57-4B99-8CC4-21BC88A6182A}"/>
              </a:ext>
            </a:extLst>
          </p:cNvPr>
          <p:cNvSpPr/>
          <p:nvPr/>
        </p:nvSpPr>
        <p:spPr>
          <a:xfrm>
            <a:off x="1463960" y="307439"/>
            <a:ext cx="9272338" cy="728516"/>
          </a:xfrm>
          <a:prstGeom prst="round2Diag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b="1" dirty="0">
                <a:solidFill>
                  <a:schemeClr val="tx1"/>
                </a:solidFill>
                <a:latin typeface="Century Gothic" panose="020B0502020202020204" pitchFamily="34" charset="0"/>
              </a:rPr>
              <a:t>Let’s do this!</a:t>
            </a:r>
          </a:p>
        </p:txBody>
      </p:sp>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3807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2019</a:t>
            </a:r>
          </a:p>
        </p:txBody>
      </p:sp>
      <p:sp>
        <p:nvSpPr>
          <p:cNvPr id="14" name="Rectangle 13">
            <a:extLst>
              <a:ext uri="{FF2B5EF4-FFF2-40B4-BE49-F238E27FC236}">
                <a16:creationId xmlns:a16="http://schemas.microsoft.com/office/drawing/2014/main" id="{D344B2F3-D856-4E90-8D1C-32DED7887054}"/>
              </a:ext>
            </a:extLst>
          </p:cNvPr>
          <p:cNvSpPr/>
          <p:nvPr/>
        </p:nvSpPr>
        <p:spPr>
          <a:xfrm>
            <a:off x="0" y="1202177"/>
            <a:ext cx="12192000" cy="4832092"/>
          </a:xfrm>
          <a:prstGeom prst="rect">
            <a:avLst/>
          </a:prstGeom>
        </p:spPr>
        <p:txBody>
          <a:bodyPr wrap="square">
            <a:spAutoFit/>
          </a:bodyPr>
          <a:lstStyle/>
          <a:p>
            <a:pPr algn="ctr"/>
            <a:r>
              <a:rPr lang="en-GB" sz="2800" dirty="0" smtClean="0">
                <a:latin typeface="Century Gothic" panose="020B0502020202020204" pitchFamily="34" charset="0"/>
              </a:rPr>
              <a:t>Which of these images show us most clearly how 9 is one less than 10?</a:t>
            </a: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r>
              <a:rPr lang="en-GB" sz="2800" dirty="0" smtClean="0">
                <a:latin typeface="Century Gothic" panose="020B0502020202020204" pitchFamily="34" charset="0"/>
              </a:rPr>
              <a:t>We’ll need this fact today – so keep that image in your mind! You might find it helpful to draw the images as we work out our 9 times table. </a:t>
            </a:r>
            <a:endParaRPr lang="en-GB" sz="2800" dirty="0">
              <a:latin typeface="Century Gothic" panose="020B0502020202020204" pitchFamily="34" charset="0"/>
            </a:endParaRPr>
          </a:p>
        </p:txBody>
      </p:sp>
      <p:sp>
        <p:nvSpPr>
          <p:cNvPr id="2" name="TextBox 1"/>
          <p:cNvSpPr txBox="1"/>
          <p:nvPr/>
        </p:nvSpPr>
        <p:spPr>
          <a:xfrm>
            <a:off x="4567990" y="1949116"/>
            <a:ext cx="3056021" cy="3154710"/>
          </a:xfrm>
          <a:prstGeom prst="rect">
            <a:avLst/>
          </a:prstGeom>
          <a:noFill/>
        </p:spPr>
        <p:txBody>
          <a:bodyPr wrap="square" rtlCol="0">
            <a:spAutoFit/>
          </a:bodyPr>
          <a:lstStyle/>
          <a:p>
            <a:pPr algn="ctr"/>
            <a:r>
              <a:rPr lang="en-GB" sz="19900" b="1" dirty="0">
                <a:latin typeface="Century Gothic" panose="020B0502020202020204" pitchFamily="34" charset="0"/>
              </a:rPr>
              <a:t>9</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1850221" y="1747312"/>
            <a:ext cx="1423327" cy="3558319"/>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26894" y="2433886"/>
            <a:ext cx="1717188" cy="2185170"/>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82754" y="2433886"/>
            <a:ext cx="1468103" cy="2185170"/>
          </a:xfrm>
          <a:prstGeom prst="rect">
            <a:avLst/>
          </a:prstGeom>
        </p:spPr>
      </p:pic>
    </p:spTree>
    <p:extLst>
      <p:ext uri="{BB962C8B-B14F-4D97-AF65-F5344CB8AC3E}">
        <p14:creationId xmlns:p14="http://schemas.microsoft.com/office/powerpoint/2010/main" val="113441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endParaRPr lang="en-GB" dirty="0"/>
          </a:p>
          <a:p>
            <a:endParaRPr lang="en-GB" dirty="0"/>
          </a:p>
          <a:p>
            <a:endParaRPr lang="en-GB" dirty="0"/>
          </a:p>
          <a:p>
            <a:endParaRPr lang="en-GB" dirty="0"/>
          </a:p>
          <a:p>
            <a:endParaRPr lang="en-GB" dirty="0"/>
          </a:p>
          <a:p>
            <a:endParaRPr lang="en-GB" dirty="0"/>
          </a:p>
          <a:p>
            <a:r>
              <a:rPr lang="en-GB" dirty="0" smtClean="0"/>
              <a:t>To work out 9 x 1, I can calculate 10 x 1 – 1. </a:t>
            </a:r>
          </a:p>
          <a:p>
            <a:r>
              <a:rPr lang="en-GB" dirty="0" smtClean="0"/>
              <a:t>To work out 9 x 2, I can calculate 10 x 2 – 2. </a:t>
            </a:r>
          </a:p>
          <a:p>
            <a:r>
              <a:rPr lang="en-GB" dirty="0" smtClean="0"/>
              <a:t>To work out 9 x 3, I can calculate…..</a:t>
            </a:r>
          </a:p>
          <a:p>
            <a:r>
              <a:rPr lang="en-GB" dirty="0" smtClean="0"/>
              <a:t>List you 10 times table facts up to 10 x 10. Now use these to calculate your 9’s. </a:t>
            </a:r>
            <a:endParaRPr lang="en-GB" dirty="0"/>
          </a:p>
        </p:txBody>
      </p:sp>
      <p:pic>
        <p:nvPicPr>
          <p:cNvPr id="4" name="Picture 3"/>
          <p:cNvPicPr>
            <a:picLocks noChangeAspect="1"/>
          </p:cNvPicPr>
          <p:nvPr/>
        </p:nvPicPr>
        <p:blipFill>
          <a:blip r:embed="rId2"/>
          <a:stretch>
            <a:fillRect/>
          </a:stretch>
        </p:blipFill>
        <p:spPr>
          <a:xfrm>
            <a:off x="978693" y="1935963"/>
            <a:ext cx="10351473" cy="2557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897724" y="442590"/>
            <a:ext cx="10394253" cy="1084366"/>
          </a:xfrm>
          <a:prstGeom prst="rect">
            <a:avLst/>
          </a:prstGeom>
        </p:spPr>
      </p:pic>
    </p:spTree>
    <p:extLst>
      <p:ext uri="{BB962C8B-B14F-4D97-AF65-F5344CB8AC3E}">
        <p14:creationId xmlns:p14="http://schemas.microsoft.com/office/powerpoint/2010/main" val="8804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these </a:t>
            </a:r>
            <a:r>
              <a:rPr lang="en-GB" dirty="0" err="1" smtClean="0"/>
              <a:t>numberlines</a:t>
            </a:r>
            <a:r>
              <a:rPr lang="en-GB" dirty="0" smtClean="0"/>
              <a:t> to help you count in in 9’s. One group of 9 is… Two groups of 9 are…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838200" y="1825624"/>
            <a:ext cx="10515600" cy="3561283"/>
          </a:xfrm>
          <a:prstGeom prst="rect">
            <a:avLst/>
          </a:prstGeom>
        </p:spPr>
      </p:pic>
    </p:spTree>
    <p:extLst>
      <p:ext uri="{BB962C8B-B14F-4D97-AF65-F5344CB8AC3E}">
        <p14:creationId xmlns:p14="http://schemas.microsoft.com/office/powerpoint/2010/main" val="4082873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roll…. </a:t>
            </a:r>
            <a:endParaRPr lang="en-GB" dirty="0"/>
          </a:p>
        </p:txBody>
      </p:sp>
      <p:sp>
        <p:nvSpPr>
          <p:cNvPr id="3" name="Content Placeholder 2"/>
          <p:cNvSpPr>
            <a:spLocks noGrp="1"/>
          </p:cNvSpPr>
          <p:nvPr>
            <p:ph idx="1"/>
          </p:nvPr>
        </p:nvSpPr>
        <p:spPr/>
        <p:txBody>
          <a:bodyPr/>
          <a:lstStyle/>
          <a:p>
            <a:pPr marL="0" indent="0">
              <a:buNone/>
            </a:pPr>
            <a:endParaRPr lang="en-GB" dirty="0" smtClean="0"/>
          </a:p>
        </p:txBody>
      </p:sp>
      <p:pic>
        <p:nvPicPr>
          <p:cNvPr id="4" name="Content Placeholder 3">
            <a:hlinkClick r:id="rId2"/>
          </p:cNvPr>
          <p:cNvPicPr>
            <a:picLocks noChangeAspect="1"/>
          </p:cNvPicPr>
          <p:nvPr/>
        </p:nvPicPr>
        <p:blipFill>
          <a:blip r:embed="rId3"/>
          <a:stretch>
            <a:fillRect/>
          </a:stretch>
        </p:blipFill>
        <p:spPr>
          <a:xfrm>
            <a:off x="4185020" y="1893548"/>
            <a:ext cx="7168780" cy="3573594"/>
          </a:xfrm>
          <a:prstGeom prst="rect">
            <a:avLst/>
          </a:prstGeom>
        </p:spPr>
      </p:pic>
      <p:sp>
        <p:nvSpPr>
          <p:cNvPr id="5" name="TextBox 4"/>
          <p:cNvSpPr txBox="1"/>
          <p:nvPr/>
        </p:nvSpPr>
        <p:spPr>
          <a:xfrm>
            <a:off x="838200" y="1825625"/>
            <a:ext cx="2862943" cy="4524315"/>
          </a:xfrm>
          <a:prstGeom prst="rect">
            <a:avLst/>
          </a:prstGeom>
          <a:noFill/>
        </p:spPr>
        <p:txBody>
          <a:bodyPr wrap="square" rtlCol="0">
            <a:spAutoFit/>
          </a:bodyPr>
          <a:lstStyle/>
          <a:p>
            <a:r>
              <a:rPr lang="en-GB" dirty="0" smtClean="0">
                <a:latin typeface="+mj-lt"/>
              </a:rPr>
              <a:t>Watch the video as these children roll their numbers. </a:t>
            </a:r>
          </a:p>
          <a:p>
            <a:endParaRPr lang="en-GB" dirty="0">
              <a:latin typeface="+mj-lt"/>
            </a:endParaRPr>
          </a:p>
          <a:p>
            <a:r>
              <a:rPr lang="en-GB" dirty="0" smtClean="0">
                <a:latin typeface="+mj-lt"/>
              </a:rPr>
              <a:t>Wait until they get to their nines!</a:t>
            </a:r>
          </a:p>
          <a:p>
            <a:endParaRPr lang="en-GB" dirty="0">
              <a:latin typeface="+mj-lt"/>
            </a:endParaRPr>
          </a:p>
          <a:p>
            <a:r>
              <a:rPr lang="en-GB" dirty="0" smtClean="0">
                <a:latin typeface="+mj-lt"/>
              </a:rPr>
              <a:t>The lyrics for the ones we have done so far, ad the new ones are on the next two slides. Spend some time rehearsing these. </a:t>
            </a:r>
          </a:p>
          <a:p>
            <a:endParaRPr lang="en-GB" dirty="0">
              <a:latin typeface="+mj-lt"/>
            </a:endParaRPr>
          </a:p>
          <a:p>
            <a:r>
              <a:rPr lang="en-GB" dirty="0" smtClean="0">
                <a:latin typeface="+mj-lt"/>
              </a:rPr>
              <a:t>We’ll try sharing some number rolling next week to see how you’ve been getting on! </a:t>
            </a:r>
            <a:endParaRPr lang="en-GB" dirty="0">
              <a:latin typeface="+mj-lt"/>
            </a:endParaRPr>
          </a:p>
        </p:txBody>
      </p:sp>
    </p:spTree>
    <p:extLst>
      <p:ext uri="{BB962C8B-B14F-4D97-AF65-F5344CB8AC3E}">
        <p14:creationId xmlns:p14="http://schemas.microsoft.com/office/powerpoint/2010/main" val="2217821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2014855"/>
            <a:ext cx="4889787" cy="4351338"/>
          </a:xfrm>
        </p:spPr>
        <p:txBody>
          <a:bodyPr/>
          <a:lstStyle/>
          <a:p>
            <a:pPr marL="0" indent="0">
              <a:buNone/>
            </a:pPr>
            <a:endParaRPr lang="en-GB" dirty="0" smtClean="0">
              <a:latin typeface="+mj-lt"/>
            </a:endParaRPr>
          </a:p>
        </p:txBody>
      </p:sp>
      <p:pic>
        <p:nvPicPr>
          <p:cNvPr id="4" name="Picture 3"/>
          <p:cNvPicPr>
            <a:picLocks noChangeAspect="1"/>
          </p:cNvPicPr>
          <p:nvPr/>
        </p:nvPicPr>
        <p:blipFill>
          <a:blip r:embed="rId3"/>
          <a:stretch>
            <a:fillRect/>
          </a:stretch>
        </p:blipFill>
        <p:spPr>
          <a:xfrm>
            <a:off x="7473660" y="167640"/>
            <a:ext cx="2134467" cy="6522720"/>
          </a:xfrm>
          <a:prstGeom prst="rect">
            <a:avLst/>
          </a:prstGeom>
          <a:effectLst>
            <a:outerShdw blurRad="50800" dist="50800" dir="5400000" algn="ctr" rotWithShape="0">
              <a:schemeClr val="bg1">
                <a:lumMod val="65000"/>
              </a:schemeClr>
            </a:outerShdw>
          </a:effectLst>
        </p:spPr>
      </p:pic>
      <p:sp>
        <p:nvSpPr>
          <p:cNvPr id="5" name="7-Point Star 4"/>
          <p:cNvSpPr/>
          <p:nvPr/>
        </p:nvSpPr>
        <p:spPr>
          <a:xfrm rot="20591586">
            <a:off x="850136" y="442459"/>
            <a:ext cx="5098143" cy="412954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Can you use your rolling counting to fill in these missing numbers?</a:t>
            </a:r>
          </a:p>
        </p:txBody>
      </p:sp>
      <p:sp>
        <p:nvSpPr>
          <p:cNvPr id="6" name="TextBox 5"/>
          <p:cNvSpPr txBox="1"/>
          <p:nvPr/>
        </p:nvSpPr>
        <p:spPr>
          <a:xfrm>
            <a:off x="1250924" y="5099888"/>
            <a:ext cx="3802743" cy="1384995"/>
          </a:xfrm>
          <a:prstGeom prst="rect">
            <a:avLst/>
          </a:prstGeom>
          <a:noFill/>
        </p:spPr>
        <p:txBody>
          <a:bodyPr wrap="square" rtlCol="0">
            <a:spAutoFit/>
          </a:bodyPr>
          <a:lstStyle/>
          <a:p>
            <a:r>
              <a:rPr lang="en-GB" sz="2800" dirty="0" smtClean="0">
                <a:latin typeface="+mj-lt"/>
              </a:rPr>
              <a:t>How can you reach the 7 x 9 using just the answer to 6 x 9?</a:t>
            </a:r>
            <a:endParaRPr lang="en-GB" sz="2800" dirty="0">
              <a:latin typeface="+mj-lt"/>
            </a:endParaRPr>
          </a:p>
        </p:txBody>
      </p:sp>
    </p:spTree>
    <p:extLst>
      <p:ext uri="{BB962C8B-B14F-4D97-AF65-F5344CB8AC3E}">
        <p14:creationId xmlns:p14="http://schemas.microsoft.com/office/powerpoint/2010/main" val="382751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Finally….</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569556" y="1576190"/>
            <a:ext cx="4944551" cy="2768948"/>
          </a:xfrm>
          <a:prstGeom prst="rect">
            <a:avLst/>
          </a:prstGeom>
        </p:spPr>
      </p:pic>
      <p:pic>
        <p:nvPicPr>
          <p:cNvPr id="5" name="Picture 4"/>
          <p:cNvPicPr>
            <a:picLocks noChangeAspect="1"/>
          </p:cNvPicPr>
          <p:nvPr/>
        </p:nvPicPr>
        <p:blipFill>
          <a:blip r:embed="rId4"/>
          <a:stretch>
            <a:fillRect/>
          </a:stretch>
        </p:blipFill>
        <p:spPr>
          <a:xfrm>
            <a:off x="419945" y="4685656"/>
            <a:ext cx="5243775" cy="1831825"/>
          </a:xfrm>
          <a:prstGeom prst="rect">
            <a:avLst/>
          </a:prstGeom>
        </p:spPr>
      </p:pic>
      <p:pic>
        <p:nvPicPr>
          <p:cNvPr id="6" name="Picture 5"/>
          <p:cNvPicPr>
            <a:picLocks noChangeAspect="1"/>
          </p:cNvPicPr>
          <p:nvPr/>
        </p:nvPicPr>
        <p:blipFill>
          <a:blip r:embed="rId5"/>
          <a:stretch>
            <a:fillRect/>
          </a:stretch>
        </p:blipFill>
        <p:spPr>
          <a:xfrm>
            <a:off x="6549600" y="0"/>
            <a:ext cx="4535571" cy="6858000"/>
          </a:xfrm>
          <a:prstGeom prst="rect">
            <a:avLst/>
          </a:prstGeom>
        </p:spPr>
      </p:pic>
    </p:spTree>
    <p:extLst>
      <p:ext uri="{BB962C8B-B14F-4D97-AF65-F5344CB8AC3E}">
        <p14:creationId xmlns:p14="http://schemas.microsoft.com/office/powerpoint/2010/main" val="36689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more of a challenge….</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231768" y="1939844"/>
            <a:ext cx="6850357" cy="4122900"/>
          </a:xfrm>
          <a:prstGeom prst="rect">
            <a:avLst/>
          </a:prstGeom>
        </p:spPr>
      </p:pic>
    </p:spTree>
    <p:extLst>
      <p:ext uri="{BB962C8B-B14F-4D97-AF65-F5344CB8AC3E}">
        <p14:creationId xmlns:p14="http://schemas.microsoft.com/office/powerpoint/2010/main" val="20339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4.potx" id="{58197BE8-A5F8-4F12-899A-1AE39A0F640A}" vid="{9660E45C-7700-4F66-9F4E-B14642204E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282</Words>
  <Application>Microsoft Office PowerPoint</Application>
  <PresentationFormat>Widescreen</PresentationFormat>
  <Paragraphs>67</Paragraphs>
  <Slides>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Century Gothic</vt:lpstr>
      <vt:lpstr>Myriad Pro</vt:lpstr>
      <vt:lpstr>Office Theme</vt:lpstr>
      <vt:lpstr>nctem1</vt:lpstr>
      <vt:lpstr>PowerPoint Presentation</vt:lpstr>
      <vt:lpstr>PowerPoint Presentation</vt:lpstr>
      <vt:lpstr>PowerPoint Presentation</vt:lpstr>
      <vt:lpstr>Use these numberlines to help you count in in 9’s. One group of 9 is… Two groups of 9 are…</vt:lpstr>
      <vt:lpstr>Let’s roll…. </vt:lpstr>
      <vt:lpstr>PowerPoint Presentation</vt:lpstr>
      <vt:lpstr>And Finally….</vt:lpstr>
      <vt:lpstr>A bit more of a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c:creator>
  <cp:lastModifiedBy>Emma Maxwell</cp:lastModifiedBy>
  <cp:revision>175</cp:revision>
  <dcterms:created xsi:type="dcterms:W3CDTF">2018-03-29T14:43:08Z</dcterms:created>
  <dcterms:modified xsi:type="dcterms:W3CDTF">2021-01-06T16:13:12Z</dcterms:modified>
  <cp:contentStatus/>
</cp:coreProperties>
</file>