
<file path=[Content_Types].xml><?xml version="1.0" encoding="utf-8"?>
<Types xmlns="http://schemas.openxmlformats.org/package/2006/content-types">
  <Default Extension="png" ContentType="image/png"/>
  <Default Extension="tmp" ContentType="image/png"/>
  <Default Extension="m4a" ContentType="audio/mp4"/>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8" r:id="rId2"/>
    <p:sldId id="294" r:id="rId3"/>
    <p:sldId id="311" r:id="rId4"/>
    <p:sldId id="312" r:id="rId5"/>
    <p:sldId id="313" r:id="rId6"/>
    <p:sldId id="315" r:id="rId7"/>
    <p:sldId id="316" r:id="rId8"/>
    <p:sldId id="317" r:id="rId9"/>
    <p:sldId id="318" r:id="rId10"/>
    <p:sldId id="314" r:id="rId11"/>
    <p:sldId id="320" r:id="rId12"/>
    <p:sldId id="321" r:id="rId13"/>
    <p:sldId id="323" r:id="rId14"/>
    <p:sldId id="324" r:id="rId15"/>
    <p:sldId id="322" r:id="rId16"/>
    <p:sldId id="325" r:id="rId17"/>
    <p:sldId id="326" r:id="rId18"/>
    <p:sldId id="327" r:id="rId19"/>
    <p:sldId id="337" r:id="rId20"/>
    <p:sldId id="328" r:id="rId21"/>
    <p:sldId id="329" r:id="rId22"/>
    <p:sldId id="330" r:id="rId23"/>
    <p:sldId id="331" r:id="rId24"/>
    <p:sldId id="332" r:id="rId25"/>
    <p:sldId id="333" r:id="rId26"/>
    <p:sldId id="334" r:id="rId27"/>
    <p:sldId id="335" r:id="rId28"/>
    <p:sldId id="336" r:id="rId29"/>
    <p:sldId id="344" r:id="rId30"/>
    <p:sldId id="345" r:id="rId31"/>
    <p:sldId id="338" r:id="rId32"/>
    <p:sldId id="346" r:id="rId33"/>
    <p:sldId id="347" r:id="rId34"/>
    <p:sldId id="348" r:id="rId35"/>
    <p:sldId id="349" r:id="rId36"/>
    <p:sldId id="350" r:id="rId37"/>
    <p:sldId id="351" r:id="rId38"/>
    <p:sldId id="352" r:id="rId39"/>
    <p:sldId id="353" r:id="rId40"/>
    <p:sldId id="354" r:id="rId41"/>
    <p:sldId id="355" r:id="rId42"/>
    <p:sldId id="339" r:id="rId43"/>
    <p:sldId id="343" r:id="rId44"/>
    <p:sldId id="340" r:id="rId45"/>
    <p:sldId id="341" r:id="rId46"/>
    <p:sldId id="342"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50" autoAdjust="0"/>
    <p:restoredTop sz="92506" autoAdjust="0"/>
  </p:normalViewPr>
  <p:slideViewPr>
    <p:cSldViewPr snapToGrid="0">
      <p:cViewPr varScale="1">
        <p:scale>
          <a:sx n="81" d="100"/>
          <a:sy n="81" d="100"/>
        </p:scale>
        <p:origin x="82"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7ACF1D-441E-40FE-A2A5-AC87A7ADBBC2}" type="datetimeFigureOut">
              <a:rPr lang="en-GB" smtClean="0"/>
              <a:t>22/01/2021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692E74-7787-44F1-A215-892C8DB479A9}" type="slidenum">
              <a:rPr lang="en-GB" smtClean="0"/>
              <a:t>‹#›</a:t>
            </a:fld>
            <a:endParaRPr lang="en-GB"/>
          </a:p>
        </p:txBody>
      </p:sp>
    </p:spTree>
    <p:extLst>
      <p:ext uri="{BB962C8B-B14F-4D97-AF65-F5344CB8AC3E}">
        <p14:creationId xmlns:p14="http://schemas.microsoft.com/office/powerpoint/2010/main" val="23116475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ED352AA3-2731-48C1-9D45-BCB999BBFF19}" type="datetime1">
              <a:rPr lang="en-GB" smtClean="0"/>
              <a:t>22/01/2021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C37BD1D-E1E8-4C74-AB78-71C2E5ECABBB}" type="slidenum">
              <a:rPr lang="en-GB" smtClean="0"/>
              <a:t>‹#›</a:t>
            </a:fld>
            <a:endParaRPr lang="en-GB"/>
          </a:p>
        </p:txBody>
      </p:sp>
    </p:spTree>
    <p:extLst>
      <p:ext uri="{BB962C8B-B14F-4D97-AF65-F5344CB8AC3E}">
        <p14:creationId xmlns:p14="http://schemas.microsoft.com/office/powerpoint/2010/main" val="2483694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1AA70C9-72AA-438B-96DC-8DAACA7E34C1}" type="datetime1">
              <a:rPr lang="en-GB" smtClean="0"/>
              <a:t>22/01/2021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C37BD1D-E1E8-4C74-AB78-71C2E5ECABBB}" type="slidenum">
              <a:rPr lang="en-GB" smtClean="0"/>
              <a:t>‹#›</a:t>
            </a:fld>
            <a:endParaRPr lang="en-GB"/>
          </a:p>
        </p:txBody>
      </p:sp>
    </p:spTree>
    <p:extLst>
      <p:ext uri="{BB962C8B-B14F-4D97-AF65-F5344CB8AC3E}">
        <p14:creationId xmlns:p14="http://schemas.microsoft.com/office/powerpoint/2010/main" val="9868126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B111F2B-8137-49C8-82D2-13A3EB00A143}" type="datetime1">
              <a:rPr lang="en-GB" smtClean="0"/>
              <a:t>22/01/2021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C37BD1D-E1E8-4C74-AB78-71C2E5ECABBB}" type="slidenum">
              <a:rPr lang="en-GB" smtClean="0"/>
              <a:t>‹#›</a:t>
            </a:fld>
            <a:endParaRPr lang="en-GB"/>
          </a:p>
        </p:txBody>
      </p:sp>
    </p:spTree>
    <p:extLst>
      <p:ext uri="{BB962C8B-B14F-4D97-AF65-F5344CB8AC3E}">
        <p14:creationId xmlns:p14="http://schemas.microsoft.com/office/powerpoint/2010/main" val="35808843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29084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22479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8835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23921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42330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93716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35073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63362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F7348E2-9AD1-42F8-AE21-B28E6E1D3637}" type="datetime1">
              <a:rPr lang="en-GB" smtClean="0"/>
              <a:t>22/01/2021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C37BD1D-E1E8-4C74-AB78-71C2E5ECABBB}" type="slidenum">
              <a:rPr lang="en-GB" smtClean="0"/>
              <a:t>‹#›</a:t>
            </a:fld>
            <a:endParaRPr lang="en-GB"/>
          </a:p>
        </p:txBody>
      </p:sp>
    </p:spTree>
    <p:extLst>
      <p:ext uri="{BB962C8B-B14F-4D97-AF65-F5344CB8AC3E}">
        <p14:creationId xmlns:p14="http://schemas.microsoft.com/office/powerpoint/2010/main" val="39213370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Your turn KS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84109" y="1989209"/>
            <a:ext cx="7605216" cy="3005873"/>
          </a:xfrm>
          <a:prstGeom prst="rect">
            <a:avLst/>
          </a:prstGeom>
        </p:spPr>
        <p:txBody>
          <a:bodyPr anchor="ctr"/>
          <a:lstStyle>
            <a:lvl1pPr algn="ctr">
              <a:defRPr sz="4000" u="none" baseline="0">
                <a:latin typeface="Comic Sans MS" panose="030F0702030302020204" pitchFamily="66" charset="0"/>
              </a:defRPr>
            </a:lvl1pPr>
          </a:lstStyle>
          <a:p>
            <a:r>
              <a:rPr lang="en-US" dirty="0"/>
              <a:t>Have a go at questions 		 on the worksheet</a:t>
            </a:r>
            <a:endParaRPr lang="en-GB" dirty="0"/>
          </a:p>
        </p:txBody>
      </p:sp>
    </p:spTree>
    <p:extLst>
      <p:ext uri="{BB962C8B-B14F-4D97-AF65-F5344CB8AC3E}">
        <p14:creationId xmlns:p14="http://schemas.microsoft.com/office/powerpoint/2010/main" val="8094933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997462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079877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42583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51057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4488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75168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66956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99708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6169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765E842-AE95-497C-A0BE-842B85484549}" type="datetime1">
              <a:rPr lang="en-GB" smtClean="0"/>
              <a:t>22/01/2021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C37BD1D-E1E8-4C74-AB78-71C2E5ECABBB}" type="slidenum">
              <a:rPr lang="en-GB" smtClean="0"/>
              <a:t>‹#›</a:t>
            </a:fld>
            <a:endParaRPr lang="en-GB"/>
          </a:p>
        </p:txBody>
      </p:sp>
    </p:spTree>
    <p:extLst>
      <p:ext uri="{BB962C8B-B14F-4D97-AF65-F5344CB8AC3E}">
        <p14:creationId xmlns:p14="http://schemas.microsoft.com/office/powerpoint/2010/main" val="10442984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8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4824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364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16703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82891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72192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15297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32560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11690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513287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C46CB044-6C8F-462D-B63E-782632006FCA}" type="datetime1">
              <a:rPr lang="en-GB" smtClean="0"/>
              <a:t>22/01/2021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C37BD1D-E1E8-4C74-AB78-71C2E5ECABBB}" type="slidenum">
              <a:rPr lang="en-GB" smtClean="0"/>
              <a:t>‹#›</a:t>
            </a:fld>
            <a:endParaRPr lang="en-GB"/>
          </a:p>
        </p:txBody>
      </p:sp>
    </p:spTree>
    <p:extLst>
      <p:ext uri="{BB962C8B-B14F-4D97-AF65-F5344CB8AC3E}">
        <p14:creationId xmlns:p14="http://schemas.microsoft.com/office/powerpoint/2010/main" val="1956359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C792B220-355A-4091-AAF6-F6E06E4BB0CA}" type="datetime1">
              <a:rPr lang="en-GB" smtClean="0"/>
              <a:t>22/01/2021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C37BD1D-E1E8-4C74-AB78-71C2E5ECABBB}" type="slidenum">
              <a:rPr lang="en-GB" smtClean="0"/>
              <a:t>‹#›</a:t>
            </a:fld>
            <a:endParaRPr lang="en-GB"/>
          </a:p>
        </p:txBody>
      </p:sp>
    </p:spTree>
    <p:extLst>
      <p:ext uri="{BB962C8B-B14F-4D97-AF65-F5344CB8AC3E}">
        <p14:creationId xmlns:p14="http://schemas.microsoft.com/office/powerpoint/2010/main" val="14178496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111C6074-E773-4AEC-B692-881316F40EA0}" type="datetime1">
              <a:rPr lang="en-GB" smtClean="0"/>
              <a:t>22/01/2021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C37BD1D-E1E8-4C74-AB78-71C2E5ECABBB}" type="slidenum">
              <a:rPr lang="en-GB" smtClean="0"/>
              <a:t>‹#›</a:t>
            </a:fld>
            <a:endParaRPr lang="en-GB"/>
          </a:p>
        </p:txBody>
      </p:sp>
    </p:spTree>
    <p:extLst>
      <p:ext uri="{BB962C8B-B14F-4D97-AF65-F5344CB8AC3E}">
        <p14:creationId xmlns:p14="http://schemas.microsoft.com/office/powerpoint/2010/main" val="16013110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1D752E-527B-43BB-9D84-AB57E9CAD1FE}" type="datetime1">
              <a:rPr lang="en-GB" smtClean="0"/>
              <a:t>22/01/2021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C37BD1D-E1E8-4C74-AB78-71C2E5ECABBB}" type="slidenum">
              <a:rPr lang="en-GB" smtClean="0"/>
              <a:t>‹#›</a:t>
            </a:fld>
            <a:endParaRPr lang="en-GB"/>
          </a:p>
        </p:txBody>
      </p:sp>
    </p:spTree>
    <p:extLst>
      <p:ext uri="{BB962C8B-B14F-4D97-AF65-F5344CB8AC3E}">
        <p14:creationId xmlns:p14="http://schemas.microsoft.com/office/powerpoint/2010/main" val="36087670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53AD86A-94EA-41AC-AE23-54D913F04A27}" type="datetime1">
              <a:rPr lang="en-GB" smtClean="0"/>
              <a:t>22/01/2021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C37BD1D-E1E8-4C74-AB78-71C2E5ECABBB}" type="slidenum">
              <a:rPr lang="en-GB" smtClean="0"/>
              <a:t>‹#›</a:t>
            </a:fld>
            <a:endParaRPr lang="en-GB"/>
          </a:p>
        </p:txBody>
      </p:sp>
    </p:spTree>
    <p:extLst>
      <p:ext uri="{BB962C8B-B14F-4D97-AF65-F5344CB8AC3E}">
        <p14:creationId xmlns:p14="http://schemas.microsoft.com/office/powerpoint/2010/main" val="13438015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01056C5-7877-4E9A-AE12-4F366BE2D0C8}" type="datetime1">
              <a:rPr lang="en-GB" smtClean="0"/>
              <a:t>22/01/2021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C37BD1D-E1E8-4C74-AB78-71C2E5ECABBB}" type="slidenum">
              <a:rPr lang="en-GB" smtClean="0"/>
              <a:t>‹#›</a:t>
            </a:fld>
            <a:endParaRPr lang="en-GB"/>
          </a:p>
        </p:txBody>
      </p:sp>
    </p:spTree>
    <p:extLst>
      <p:ext uri="{BB962C8B-B14F-4D97-AF65-F5344CB8AC3E}">
        <p14:creationId xmlns:p14="http://schemas.microsoft.com/office/powerpoint/2010/main" val="36592412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E76C39-79DD-49AD-ACFB-7DE44176A54D}" type="datetime1">
              <a:rPr lang="en-GB" smtClean="0"/>
              <a:t>22/01/2021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37BD1D-E1E8-4C74-AB78-71C2E5ECABBB}" type="slidenum">
              <a:rPr lang="en-GB" smtClean="0"/>
              <a:t>‹#›</a:t>
            </a:fld>
            <a:endParaRPr lang="en-GB"/>
          </a:p>
        </p:txBody>
      </p:sp>
    </p:spTree>
    <p:extLst>
      <p:ext uri="{BB962C8B-B14F-4D97-AF65-F5344CB8AC3E}">
        <p14:creationId xmlns:p14="http://schemas.microsoft.com/office/powerpoint/2010/main" val="38836623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7.m4a"/><Relationship Id="rId7" Type="http://schemas.microsoft.com/office/2007/relationships/hdphoto" Target="../media/hdphoto2.wdp"/><Relationship Id="rId2" Type="http://schemas.microsoft.com/office/2007/relationships/media" Target="../media/media7.m4a"/><Relationship Id="rId1" Type="http://schemas.openxmlformats.org/officeDocument/2006/relationships/tags" Target="../tags/tag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7.xml"/><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1.png"/><Relationship Id="rId2" Type="http://schemas.microsoft.com/office/2007/relationships/media" Target="../media/media9.m4a"/><Relationship Id="rId1" Type="http://schemas.openxmlformats.org/officeDocument/2006/relationships/tags" Target="../tags/tag8.xml"/><Relationship Id="rId6" Type="http://schemas.openxmlformats.org/officeDocument/2006/relationships/image" Target="../media/image13.png"/><Relationship Id="rId5" Type="http://schemas.openxmlformats.org/officeDocument/2006/relationships/image" Target="../media/image9.png"/><Relationship Id="rId4"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9.xml"/><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5.png"/><Relationship Id="rId3" Type="http://schemas.openxmlformats.org/officeDocument/2006/relationships/audio" Target="../media/media14.m4a"/><Relationship Id="rId7" Type="http://schemas.openxmlformats.org/officeDocument/2006/relationships/image" Target="../media/image21.png"/><Relationship Id="rId12" Type="http://schemas.openxmlformats.org/officeDocument/2006/relationships/image" Target="../media/image24.png"/><Relationship Id="rId2" Type="http://schemas.microsoft.com/office/2007/relationships/media" Target="../media/media14.m4a"/><Relationship Id="rId1" Type="http://schemas.openxmlformats.org/officeDocument/2006/relationships/tags" Target="../tags/tag10.xml"/><Relationship Id="rId6" Type="http://schemas.openxmlformats.org/officeDocument/2006/relationships/image" Target="../media/image20.png"/><Relationship Id="rId11" Type="http://schemas.openxmlformats.org/officeDocument/2006/relationships/image" Target="../media/image23.png"/><Relationship Id="rId5" Type="http://schemas.openxmlformats.org/officeDocument/2006/relationships/image" Target="../media/image19.png"/><Relationship Id="rId10" Type="http://schemas.openxmlformats.org/officeDocument/2006/relationships/image" Target="../media/image10.png"/><Relationship Id="rId4" Type="http://schemas.openxmlformats.org/officeDocument/2006/relationships/slideLayout" Target="../slideLayouts/slideLayout23.xml"/><Relationship Id="rId9" Type="http://schemas.openxmlformats.org/officeDocument/2006/relationships/image" Target="../media/image5.png"/><Relationship Id="rId14" Type="http://schemas.openxmlformats.org/officeDocument/2006/relationships/image" Target="../media/image1.png"/></Relationships>
</file>

<file path=ppt/slides/_rels/slide21.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4.png"/><Relationship Id="rId3" Type="http://schemas.openxmlformats.org/officeDocument/2006/relationships/audio" Target="../media/media15.m4a"/><Relationship Id="rId7" Type="http://schemas.openxmlformats.org/officeDocument/2006/relationships/image" Target="../media/image19.png"/><Relationship Id="rId12" Type="http://schemas.openxmlformats.org/officeDocument/2006/relationships/image" Target="../media/image28.png"/><Relationship Id="rId2" Type="http://schemas.microsoft.com/office/2007/relationships/media" Target="../media/media15.m4a"/><Relationship Id="rId1" Type="http://schemas.openxmlformats.org/officeDocument/2006/relationships/tags" Target="../tags/tag11.xml"/><Relationship Id="rId6" Type="http://schemas.openxmlformats.org/officeDocument/2006/relationships/image" Target="../media/image9.png"/><Relationship Id="rId11" Type="http://schemas.openxmlformats.org/officeDocument/2006/relationships/image" Target="../media/image5.png"/><Relationship Id="rId5" Type="http://schemas.openxmlformats.org/officeDocument/2006/relationships/image" Target="../media/image26.png"/><Relationship Id="rId15" Type="http://schemas.openxmlformats.org/officeDocument/2006/relationships/image" Target="../media/image1.png"/><Relationship Id="rId10" Type="http://schemas.openxmlformats.org/officeDocument/2006/relationships/image" Target="../media/image22.png"/><Relationship Id="rId4" Type="http://schemas.openxmlformats.org/officeDocument/2006/relationships/slideLayout" Target="../slideLayouts/slideLayout24.xml"/><Relationship Id="rId9" Type="http://schemas.openxmlformats.org/officeDocument/2006/relationships/image" Target="../media/image27.png"/><Relationship Id="rId1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9.png"/><Relationship Id="rId3" Type="http://schemas.openxmlformats.org/officeDocument/2006/relationships/audio" Target="../media/media17.m4a"/><Relationship Id="rId7" Type="http://schemas.openxmlformats.org/officeDocument/2006/relationships/image" Target="../media/image31.png"/><Relationship Id="rId12" Type="http://schemas.openxmlformats.org/officeDocument/2006/relationships/image" Target="../media/image22.png"/><Relationship Id="rId2" Type="http://schemas.microsoft.com/office/2007/relationships/media" Target="../media/media17.m4a"/><Relationship Id="rId1" Type="http://schemas.openxmlformats.org/officeDocument/2006/relationships/tags" Target="../tags/tag12.xml"/><Relationship Id="rId6" Type="http://schemas.openxmlformats.org/officeDocument/2006/relationships/image" Target="../media/image24.png"/><Relationship Id="rId11" Type="http://schemas.openxmlformats.org/officeDocument/2006/relationships/image" Target="../media/image35.png"/><Relationship Id="rId5" Type="http://schemas.openxmlformats.org/officeDocument/2006/relationships/image" Target="../media/image30.png"/><Relationship Id="rId10" Type="http://schemas.openxmlformats.org/officeDocument/2006/relationships/image" Target="../media/image34.png"/><Relationship Id="rId4" Type="http://schemas.openxmlformats.org/officeDocument/2006/relationships/slideLayout" Target="../slideLayouts/slideLayout25.xml"/><Relationship Id="rId9" Type="http://schemas.openxmlformats.org/officeDocument/2006/relationships/image" Target="../media/image33.png"/><Relationship Id="rId14" Type="http://schemas.openxmlformats.org/officeDocument/2006/relationships/image" Target="../media/image1.png"/></Relationships>
</file>

<file path=ppt/slides/_rels/slide2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26.xml"/><Relationship Id="rId7" Type="http://schemas.openxmlformats.org/officeDocument/2006/relationships/image" Target="../media/image38.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1.png"/><Relationship Id="rId4" Type="http://schemas.openxmlformats.org/officeDocument/2006/relationships/image" Target="../media/image9.png"/><Relationship Id="rId9"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pn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media/media20.m4a"/><Relationship Id="rId7" Type="http://schemas.openxmlformats.org/officeDocument/2006/relationships/image" Target="../media/image20.png"/><Relationship Id="rId2" Type="http://schemas.microsoft.com/office/2007/relationships/media" Target="../media/media20.m4a"/><Relationship Id="rId1" Type="http://schemas.openxmlformats.org/officeDocument/2006/relationships/tags" Target="../tags/tag13.xml"/><Relationship Id="rId6" Type="http://schemas.openxmlformats.org/officeDocument/2006/relationships/image" Target="../media/image22.png"/><Relationship Id="rId5" Type="http://schemas.openxmlformats.org/officeDocument/2006/relationships/image" Target="../media/image24.png"/><Relationship Id="rId4" Type="http://schemas.openxmlformats.org/officeDocument/2006/relationships/slideLayout" Target="../slideLayouts/slideLayout27.xml"/><Relationship Id="rId9"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pn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audio" Target="../media/media22.m4a"/><Relationship Id="rId7" Type="http://schemas.openxmlformats.org/officeDocument/2006/relationships/image" Target="../media/image1.png"/><Relationship Id="rId2" Type="http://schemas.microsoft.com/office/2007/relationships/media" Target="../media/media22.m4a"/><Relationship Id="rId1" Type="http://schemas.openxmlformats.org/officeDocument/2006/relationships/tags" Target="../tags/tag14.xml"/><Relationship Id="rId6" Type="http://schemas.openxmlformats.org/officeDocument/2006/relationships/image" Target="../media/image31.png"/><Relationship Id="rId5" Type="http://schemas.openxmlformats.org/officeDocument/2006/relationships/image" Target="../media/image44.tmp"/><Relationship Id="rId4"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pn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30.xml"/><Relationship Id="rId1" Type="http://schemas.openxmlformats.org/officeDocument/2006/relationships/tags" Target="../tags/tag15.xml"/><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png"/><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audio" Target="../media/media24.m4a"/><Relationship Id="rId7" Type="http://schemas.openxmlformats.org/officeDocument/2006/relationships/image" Target="../media/image1.png"/><Relationship Id="rId2" Type="http://schemas.microsoft.com/office/2007/relationships/media" Target="../media/media24.m4a"/><Relationship Id="rId1" Type="http://schemas.openxmlformats.org/officeDocument/2006/relationships/tags" Target="../tags/tag1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3" Type="http://schemas.openxmlformats.org/officeDocument/2006/relationships/audio" Target="../media/media25.m4a"/><Relationship Id="rId2" Type="http://schemas.microsoft.com/office/2007/relationships/media" Target="../media/media25.m4a"/><Relationship Id="rId1" Type="http://schemas.openxmlformats.org/officeDocument/2006/relationships/tags" Target="../tags/tag17.xml"/><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3" Type="http://schemas.openxmlformats.org/officeDocument/2006/relationships/audio" Target="../media/media26.m4a"/><Relationship Id="rId7" Type="http://schemas.openxmlformats.org/officeDocument/2006/relationships/image" Target="../media/image1.png"/><Relationship Id="rId2" Type="http://schemas.microsoft.com/office/2007/relationships/media" Target="../media/media26.m4a"/><Relationship Id="rId1" Type="http://schemas.openxmlformats.org/officeDocument/2006/relationships/tags" Target="../tags/tag18.xml"/><Relationship Id="rId6" Type="http://schemas.openxmlformats.org/officeDocument/2006/relationships/image" Target="../media/image50.JPG"/><Relationship Id="rId5" Type="http://schemas.openxmlformats.org/officeDocument/2006/relationships/image" Target="../media/image49.JPG"/><Relationship Id="rId4" Type="http://schemas.openxmlformats.org/officeDocument/2006/relationships/slideLayout" Target="../slideLayouts/slideLayout33.xml"/></Relationships>
</file>

<file path=ppt/slides/_rels/slide35.xml.rels><?xml version="1.0" encoding="UTF-8" standalone="yes"?>
<Relationships xmlns="http://schemas.openxmlformats.org/package/2006/relationships"><Relationship Id="rId3" Type="http://schemas.openxmlformats.org/officeDocument/2006/relationships/audio" Target="../media/media27.m4a"/><Relationship Id="rId7" Type="http://schemas.openxmlformats.org/officeDocument/2006/relationships/image" Target="../media/image1.png"/><Relationship Id="rId2" Type="http://schemas.microsoft.com/office/2007/relationships/media" Target="../media/media27.m4a"/><Relationship Id="rId1" Type="http://schemas.openxmlformats.org/officeDocument/2006/relationships/tags" Target="../tags/tag19.xml"/><Relationship Id="rId6" Type="http://schemas.openxmlformats.org/officeDocument/2006/relationships/image" Target="../media/image50.JPG"/><Relationship Id="rId5" Type="http://schemas.openxmlformats.org/officeDocument/2006/relationships/image" Target="../media/image49.JPG"/><Relationship Id="rId4"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28.m4a"/><Relationship Id="rId7" Type="http://schemas.openxmlformats.org/officeDocument/2006/relationships/image" Target="../media/image52.png"/><Relationship Id="rId2" Type="http://schemas.microsoft.com/office/2007/relationships/media" Target="../media/media28.m4a"/><Relationship Id="rId1" Type="http://schemas.openxmlformats.org/officeDocument/2006/relationships/tags" Target="../tags/tag20.xml"/><Relationship Id="rId6" Type="http://schemas.openxmlformats.org/officeDocument/2006/relationships/image" Target="../media/image51.png"/><Relationship Id="rId5" Type="http://schemas.openxmlformats.org/officeDocument/2006/relationships/image" Target="../media/image9.png"/><Relationship Id="rId4"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1.png"/><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audio" Target="../media/media30.m4a"/><Relationship Id="rId7" Type="http://schemas.openxmlformats.org/officeDocument/2006/relationships/image" Target="../media/image1.png"/><Relationship Id="rId2" Type="http://schemas.microsoft.com/office/2007/relationships/media" Target="../media/media30.m4a"/><Relationship Id="rId1" Type="http://schemas.openxmlformats.org/officeDocument/2006/relationships/tags" Target="../tags/tag21.xml"/><Relationship Id="rId6" Type="http://schemas.openxmlformats.org/officeDocument/2006/relationships/image" Target="../media/image55.emf"/><Relationship Id="rId5" Type="http://schemas.openxmlformats.org/officeDocument/2006/relationships/image" Target="../media/image54.emf"/><Relationship Id="rId4" Type="http://schemas.openxmlformats.org/officeDocument/2006/relationships/slideLayout" Target="../slideLayouts/slideLayout36.xml"/></Relationships>
</file>

<file path=ppt/slides/_rels/slide39.xml.rels><?xml version="1.0" encoding="UTF-8" standalone="yes"?>
<Relationships xmlns="http://schemas.openxmlformats.org/package/2006/relationships"><Relationship Id="rId8" Type="http://schemas.openxmlformats.org/officeDocument/2006/relationships/image" Target="../media/image55.emf"/><Relationship Id="rId3" Type="http://schemas.openxmlformats.org/officeDocument/2006/relationships/audio" Target="../media/media31.m4a"/><Relationship Id="rId7" Type="http://schemas.openxmlformats.org/officeDocument/2006/relationships/image" Target="../media/image54.emf"/><Relationship Id="rId2" Type="http://schemas.microsoft.com/office/2007/relationships/media" Target="../media/media31.m4a"/><Relationship Id="rId1" Type="http://schemas.openxmlformats.org/officeDocument/2006/relationships/tags" Target="../tags/tag2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slideLayout" Target="../slideLayouts/slideLayout37.xml"/><Relationship Id="rId9"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8" Type="http://schemas.openxmlformats.org/officeDocument/2006/relationships/image" Target="../media/image54.emf"/><Relationship Id="rId3" Type="http://schemas.openxmlformats.org/officeDocument/2006/relationships/audio" Target="../media/media32.m4a"/><Relationship Id="rId7" Type="http://schemas.openxmlformats.org/officeDocument/2006/relationships/image" Target="../media/image55.emf"/><Relationship Id="rId2" Type="http://schemas.microsoft.com/office/2007/relationships/media" Target="../media/media32.m4a"/><Relationship Id="rId1" Type="http://schemas.openxmlformats.org/officeDocument/2006/relationships/tags" Target="../tags/tag23.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1.png"/><Relationship Id="rId4" Type="http://schemas.openxmlformats.org/officeDocument/2006/relationships/slideLayout" Target="../slideLayouts/slideLayout38.xml"/><Relationship Id="rId9" Type="http://schemas.openxmlformats.org/officeDocument/2006/relationships/image" Target="../media/image9.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1.png"/><Relationship Id="rId5" Type="http://schemas.openxmlformats.org/officeDocument/2006/relationships/image" Target="../media/image57.png"/><Relationship Id="rId4" Type="http://schemas.openxmlformats.org/officeDocument/2006/relationships/image" Target="../media/image56.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1.png"/><Relationship Id="rId5" Type="http://schemas.openxmlformats.org/officeDocument/2006/relationships/image" Target="../media/image59.png"/><Relationship Id="rId4" Type="http://schemas.openxmlformats.org/officeDocument/2006/relationships/image" Target="../media/image58.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1.png"/><Relationship Id="rId5" Type="http://schemas.openxmlformats.org/officeDocument/2006/relationships/image" Target="../media/image61.png"/><Relationship Id="rId4" Type="http://schemas.openxmlformats.org/officeDocument/2006/relationships/image" Target="../media/image60.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1.png"/><Relationship Id="rId5" Type="http://schemas.openxmlformats.org/officeDocument/2006/relationships/image" Target="../media/image63.png"/><Relationship Id="rId4" Type="http://schemas.openxmlformats.org/officeDocument/2006/relationships/image" Target="../media/image62.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1.png"/><Relationship Id="rId5" Type="http://schemas.openxmlformats.org/officeDocument/2006/relationships/image" Target="../media/image65.png"/><Relationship Id="rId4" Type="http://schemas.openxmlformats.org/officeDocument/2006/relationships/image" Target="../media/image64.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3.xml"/><Relationship Id="rId1" Type="http://schemas.openxmlformats.org/officeDocument/2006/relationships/tags" Target="../tags/tag1.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2.m4a"/><Relationship Id="rId7" Type="http://schemas.microsoft.com/office/2007/relationships/hdphoto" Target="../media/hdphoto2.wdp"/><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slideLayout" Target="../slideLayouts/slideLayout14.xml"/><Relationship Id="rId9"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3.xml"/><Relationship Id="rId5" Type="http://schemas.openxmlformats.org/officeDocument/2006/relationships/image" Target="../media/image1.png"/><Relationship Id="rId4"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4.xml"/><Relationship Id="rId5" Type="http://schemas.openxmlformats.org/officeDocument/2006/relationships/image" Target="../media/image1.png"/><Relationship Id="rId4"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5.m4a"/><Relationship Id="rId7" Type="http://schemas.openxmlformats.org/officeDocument/2006/relationships/image" Target="../media/image5.png"/><Relationship Id="rId2" Type="http://schemas.microsoft.com/office/2007/relationships/media" Target="../media/media5.m4a"/><Relationship Id="rId1" Type="http://schemas.openxmlformats.org/officeDocument/2006/relationships/tags" Target="../tags/tag5.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png"/><Relationship Id="rId4" Type="http://schemas.openxmlformats.org/officeDocument/2006/relationships/slideLayout" Target="../slideLayouts/slideLayout17.xml"/><Relationship Id="rId9"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71340"/>
            <a:ext cx="10515600" cy="5705623"/>
          </a:xfrm>
          <a:solidFill>
            <a:schemeClr val="bg1"/>
          </a:solidFill>
        </p:spPr>
        <p:txBody>
          <a:bodyPr>
            <a:normAutofit/>
          </a:bodyPr>
          <a:lstStyle/>
          <a:p>
            <a:pPr marL="0" indent="0" algn="ctr">
              <a:buNone/>
            </a:pPr>
            <a:r>
              <a:rPr lang="en-GB" sz="4800" b="1" dirty="0" smtClean="0">
                <a:latin typeface="Comic Sans MS" panose="030F0702030302020204" pitchFamily="66" charset="0"/>
              </a:rPr>
              <a:t>Spring Term</a:t>
            </a:r>
          </a:p>
          <a:p>
            <a:pPr algn="ctr"/>
            <a:endParaRPr lang="en-GB" sz="4800" b="1" dirty="0">
              <a:latin typeface="Comic Sans MS" panose="030F0702030302020204" pitchFamily="66" charset="0"/>
            </a:endParaRPr>
          </a:p>
          <a:p>
            <a:pPr marL="0" indent="0" algn="ctr">
              <a:buNone/>
            </a:pPr>
            <a:r>
              <a:rPr lang="en-GB" sz="4800" b="1" dirty="0" smtClean="0">
                <a:latin typeface="Comic Sans MS" panose="030F0702030302020204" pitchFamily="66" charset="0"/>
              </a:rPr>
              <a:t>Week 4 Place Value</a:t>
            </a:r>
          </a:p>
          <a:p>
            <a:pPr marL="0" indent="0" algn="ctr">
              <a:buNone/>
            </a:pPr>
            <a:endParaRPr lang="en-GB" sz="4800" b="1" dirty="0">
              <a:latin typeface="Comic Sans MS" panose="030F0702030302020204" pitchFamily="66" charset="0"/>
            </a:endParaRPr>
          </a:p>
          <a:p>
            <a:pPr marL="0" indent="0" algn="ctr">
              <a:buNone/>
            </a:pPr>
            <a:r>
              <a:rPr lang="en-GB" sz="4800" b="1" dirty="0" smtClean="0">
                <a:latin typeface="Comic Sans MS" panose="030F0702030302020204" pitchFamily="66" charset="0"/>
              </a:rPr>
              <a:t> </a:t>
            </a:r>
            <a:r>
              <a:rPr lang="en-GB" sz="4800" b="1" dirty="0" smtClean="0">
                <a:latin typeface="Comic Sans MS" panose="030F0702030302020204" pitchFamily="66" charset="0"/>
              </a:rPr>
              <a:t>Purple</a:t>
            </a:r>
            <a:r>
              <a:rPr lang="en-GB" sz="4800" b="1" dirty="0" smtClean="0">
                <a:latin typeface="Comic Sans MS" panose="030F0702030302020204" pitchFamily="66" charset="0"/>
              </a:rPr>
              <a:t> </a:t>
            </a:r>
            <a:r>
              <a:rPr lang="en-GB" sz="4800" b="1" dirty="0" smtClean="0">
                <a:latin typeface="Comic Sans MS" panose="030F0702030302020204" pitchFamily="66" charset="0"/>
              </a:rPr>
              <a:t>Group </a:t>
            </a:r>
          </a:p>
          <a:p>
            <a:pPr marL="0" indent="0" algn="ctr">
              <a:buNone/>
            </a:pPr>
            <a:endParaRPr lang="en-GB" sz="4800" b="1" dirty="0">
              <a:latin typeface="Comic Sans MS" panose="030F0702030302020204" pitchFamily="66" charset="0"/>
            </a:endParaRPr>
          </a:p>
          <a:p>
            <a:pPr marL="0" indent="0" algn="ctr">
              <a:buNone/>
            </a:pPr>
            <a:r>
              <a:rPr lang="en-GB" sz="4800" b="1" dirty="0" smtClean="0">
                <a:latin typeface="Comic Sans MS" panose="030F0702030302020204" pitchFamily="66" charset="0"/>
              </a:rPr>
              <a:t>WB 25.1.2021</a:t>
            </a:r>
            <a:endParaRPr lang="en-GB" sz="4800" dirty="0">
              <a:latin typeface="Comic Sans MS" panose="030F0702030302020204" pitchFamily="66" charset="0"/>
            </a:endParaRPr>
          </a:p>
        </p:txBody>
      </p:sp>
      <p:sp>
        <p:nvSpPr>
          <p:cNvPr id="2" name="Slide Number Placeholder 1"/>
          <p:cNvSpPr>
            <a:spLocks noGrp="1"/>
          </p:cNvSpPr>
          <p:nvPr>
            <p:ph type="sldNum" sz="quarter" idx="12"/>
          </p:nvPr>
        </p:nvSpPr>
        <p:spPr/>
        <p:txBody>
          <a:bodyPr/>
          <a:lstStyle/>
          <a:p>
            <a:fld id="{DC37BD1D-E1E8-4C74-AB78-71C2E5ECABBB}" type="slidenum">
              <a:rPr lang="en-GB" smtClean="0"/>
              <a:t>1</a:t>
            </a:fld>
            <a:endParaRPr lang="en-GB"/>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056035385"/>
      </p:ext>
    </p:extLst>
  </p:cSld>
  <p:clrMapOvr>
    <a:masterClrMapping/>
  </p:clrMapOvr>
  <mc:AlternateContent xmlns:mc="http://schemas.openxmlformats.org/markup-compatibility/2006">
    <mc:Choice xmlns:p14="http://schemas.microsoft.com/office/powerpoint/2010/main" Requires="p14">
      <p:transition spd="slow" p14:dur="2000" advTm="1654"/>
    </mc:Choice>
    <mc:Fallback>
      <p:transition spd="slow" advTm="16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C37BD1D-E1E8-4C74-AB78-71C2E5ECABBB}" type="slidenum">
              <a:rPr lang="en-GB" smtClean="0"/>
              <a:t>10</a:t>
            </a:fld>
            <a:endParaRPr lang="en-GB"/>
          </a:p>
        </p:txBody>
      </p:sp>
      <p:pic>
        <p:nvPicPr>
          <p:cNvPr id="3" name="Picture 2"/>
          <p:cNvPicPr>
            <a:picLocks noChangeAspect="1"/>
          </p:cNvPicPr>
          <p:nvPr/>
        </p:nvPicPr>
        <p:blipFill>
          <a:blip r:embed="rId4"/>
          <a:stretch>
            <a:fillRect/>
          </a:stretch>
        </p:blipFill>
        <p:spPr>
          <a:xfrm>
            <a:off x="4807670" y="103695"/>
            <a:ext cx="5684363" cy="6754305"/>
          </a:xfrm>
          <a:prstGeom prst="rect">
            <a:avLst/>
          </a:prstGeom>
        </p:spPr>
      </p:pic>
      <p:sp>
        <p:nvSpPr>
          <p:cNvPr id="4" name="TextBox 3"/>
          <p:cNvSpPr txBox="1"/>
          <p:nvPr/>
        </p:nvSpPr>
        <p:spPr>
          <a:xfrm>
            <a:off x="216816" y="320511"/>
            <a:ext cx="4034673" cy="954107"/>
          </a:xfrm>
          <a:prstGeom prst="rect">
            <a:avLst/>
          </a:prstGeom>
          <a:solidFill>
            <a:schemeClr val="bg1"/>
          </a:solidFill>
        </p:spPr>
        <p:txBody>
          <a:bodyPr wrap="square" rtlCol="0">
            <a:spAutoFit/>
          </a:bodyPr>
          <a:lstStyle/>
          <a:p>
            <a:r>
              <a:rPr lang="en-GB" sz="2800" dirty="0" smtClean="0">
                <a:latin typeface="Comic Sans MS" panose="030F0702030302020204" pitchFamily="66" charset="0"/>
              </a:rPr>
              <a:t>Task 1 – Complete questions 1 and 2</a:t>
            </a:r>
            <a:endParaRPr lang="en-GB" sz="2800" dirty="0">
              <a:latin typeface="Comic Sans MS" panose="030F0702030302020204" pitchFamily="66"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006336752"/>
      </p:ext>
    </p:extLst>
  </p:cSld>
  <p:clrMapOvr>
    <a:masterClrMapping/>
  </p:clrMapOvr>
  <mc:AlternateContent xmlns:mc="http://schemas.openxmlformats.org/markup-compatibility/2006">
    <mc:Choice xmlns:p14="http://schemas.microsoft.com/office/powerpoint/2010/main" Requires="p14">
      <p:transition spd="slow" p14:dur="2000" advTm="28683"/>
    </mc:Choice>
    <mc:Fallback>
      <p:transition spd="slow" advTm="286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TextBox 3"/>
          <p:cNvSpPr txBox="1"/>
          <p:nvPr/>
        </p:nvSpPr>
        <p:spPr>
          <a:xfrm>
            <a:off x="2688175" y="791751"/>
            <a:ext cx="6171433" cy="584775"/>
          </a:xfrm>
          <a:prstGeom prst="rect">
            <a:avLst/>
          </a:prstGeom>
          <a:noFill/>
        </p:spPr>
        <p:txBody>
          <a:bodyPr wrap="square" rtlCol="0">
            <a:spAutoFit/>
          </a:bodyPr>
          <a:lstStyle/>
          <a:p>
            <a:pPr algn="ctr"/>
            <a:r>
              <a:rPr lang="en-GB" sz="3200" dirty="0">
                <a:latin typeface="Comic Sans MS" panose="030F0702030302020204" pitchFamily="66" charset="0"/>
              </a:rPr>
              <a:t>Counting on from 10</a:t>
            </a:r>
          </a:p>
        </p:txBody>
      </p:sp>
      <p:pic>
        <p:nvPicPr>
          <p:cNvPr id="8" name="Picture 7"/>
          <p:cNvPicPr>
            <a:picLocks noChangeAspect="1"/>
          </p:cNvPicPr>
          <p:nvPr/>
        </p:nvPicPr>
        <p:blipFill>
          <a:blip r:embed="rId5"/>
          <a:stretch>
            <a:fillRect/>
          </a:stretch>
        </p:blipFill>
        <p:spPr>
          <a:xfrm>
            <a:off x="2515073" y="2112150"/>
            <a:ext cx="2993395" cy="1316850"/>
          </a:xfrm>
          <a:prstGeom prst="rect">
            <a:avLst/>
          </a:prstGeom>
        </p:spPr>
      </p:pic>
      <p:pic>
        <p:nvPicPr>
          <p:cNvPr id="9" name="Picture 8"/>
          <p:cNvPicPr>
            <a:picLocks noChangeAspect="1"/>
          </p:cNvPicPr>
          <p:nvPr/>
        </p:nvPicPr>
        <p:blipFill>
          <a:blip r:embed="rId6" cstate="print">
            <a:extLst>
              <a:ext uri="{BEBA8EAE-BF5A-486C-A8C5-ECC9F3942E4B}">
                <a14:imgProps xmlns:a14="http://schemas.microsoft.com/office/drawing/2010/main">
                  <a14:imgLayer r:embed="rId7">
                    <a14:imgEffect>
                      <a14:backgroundRemoval t="2046" b="98075" l="3815" r="95368"/>
                    </a14:imgEffect>
                  </a14:imgLayer>
                </a14:imgProps>
              </a:ext>
              <a:ext uri="{28A0092B-C50C-407E-A947-70E740481C1C}">
                <a14:useLocalDpi xmlns:a14="http://schemas.microsoft.com/office/drawing/2010/main" val="0"/>
              </a:ext>
            </a:extLst>
          </a:blip>
          <a:stretch>
            <a:fillRect/>
          </a:stretch>
        </p:blipFill>
        <p:spPr>
          <a:xfrm rot="5400000">
            <a:off x="7176111" y="1276352"/>
            <a:ext cx="1322147" cy="2993744"/>
          </a:xfrm>
          <a:prstGeom prst="rect">
            <a:avLst/>
          </a:prstGeom>
        </p:spPr>
      </p:pic>
      <p:sp>
        <p:nvSpPr>
          <p:cNvPr id="10" name="Oval 9"/>
          <p:cNvSpPr/>
          <p:nvPr/>
        </p:nvSpPr>
        <p:spPr>
          <a:xfrm>
            <a:off x="6501316" y="2292740"/>
            <a:ext cx="416381" cy="416381"/>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7060572" y="2292740"/>
            <a:ext cx="416381" cy="416381"/>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6501316" y="2821268"/>
            <a:ext cx="416381" cy="416381"/>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7060571" y="2821268"/>
            <a:ext cx="416381" cy="416381"/>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7628817" y="2821268"/>
            <a:ext cx="416381" cy="416381"/>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7613836" y="2287868"/>
            <a:ext cx="416381" cy="416381"/>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8173091" y="2287868"/>
            <a:ext cx="416381" cy="416381"/>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8741337" y="2287868"/>
            <a:ext cx="416381" cy="416381"/>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8173091" y="2836508"/>
            <a:ext cx="416381" cy="416381"/>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8741337" y="2836508"/>
            <a:ext cx="416381" cy="416381"/>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p:cNvSpPr txBox="1"/>
          <p:nvPr/>
        </p:nvSpPr>
        <p:spPr>
          <a:xfrm>
            <a:off x="2141781" y="3649615"/>
            <a:ext cx="1323791" cy="523220"/>
          </a:xfrm>
          <a:prstGeom prst="rect">
            <a:avLst/>
          </a:prstGeom>
          <a:noFill/>
        </p:spPr>
        <p:txBody>
          <a:bodyPr wrap="square" rtlCol="0">
            <a:spAutoFit/>
          </a:bodyPr>
          <a:lstStyle/>
          <a:p>
            <a:pPr algn="ctr"/>
            <a:r>
              <a:rPr lang="en-GB" sz="2800" dirty="0">
                <a:latin typeface="Comic Sans MS" panose="030F0702030302020204" pitchFamily="66" charset="0"/>
              </a:rPr>
              <a:t>eleven,</a:t>
            </a:r>
            <a:endParaRPr lang="en-GB" sz="2400" dirty="0">
              <a:latin typeface="Comic Sans MS" panose="030F0702030302020204" pitchFamily="66" charset="0"/>
            </a:endParaRPr>
          </a:p>
        </p:txBody>
      </p:sp>
      <p:sp>
        <p:nvSpPr>
          <p:cNvPr id="21" name="TextBox 20"/>
          <p:cNvSpPr txBox="1"/>
          <p:nvPr/>
        </p:nvSpPr>
        <p:spPr>
          <a:xfrm>
            <a:off x="3460998" y="3649615"/>
            <a:ext cx="1405117" cy="523220"/>
          </a:xfrm>
          <a:prstGeom prst="rect">
            <a:avLst/>
          </a:prstGeom>
          <a:noFill/>
        </p:spPr>
        <p:txBody>
          <a:bodyPr wrap="square" rtlCol="0">
            <a:spAutoFit/>
          </a:bodyPr>
          <a:lstStyle/>
          <a:p>
            <a:pPr algn="ctr"/>
            <a:r>
              <a:rPr lang="en-GB" sz="2800" dirty="0">
                <a:latin typeface="Comic Sans MS" panose="030F0702030302020204" pitchFamily="66" charset="0"/>
              </a:rPr>
              <a:t>twelve,</a:t>
            </a:r>
            <a:endParaRPr lang="en-GB" sz="2400" dirty="0">
              <a:latin typeface="Comic Sans MS" panose="030F0702030302020204" pitchFamily="66" charset="0"/>
            </a:endParaRPr>
          </a:p>
        </p:txBody>
      </p:sp>
      <p:sp>
        <p:nvSpPr>
          <p:cNvPr id="22" name="TextBox 21"/>
          <p:cNvSpPr txBox="1"/>
          <p:nvPr/>
        </p:nvSpPr>
        <p:spPr>
          <a:xfrm>
            <a:off x="4824298" y="3649615"/>
            <a:ext cx="1681164" cy="523220"/>
          </a:xfrm>
          <a:prstGeom prst="rect">
            <a:avLst/>
          </a:prstGeom>
          <a:noFill/>
        </p:spPr>
        <p:txBody>
          <a:bodyPr wrap="square" rtlCol="0">
            <a:spAutoFit/>
          </a:bodyPr>
          <a:lstStyle/>
          <a:p>
            <a:pPr algn="ctr"/>
            <a:r>
              <a:rPr lang="en-GB" sz="2800" dirty="0">
                <a:latin typeface="Comic Sans MS" panose="030F0702030302020204" pitchFamily="66" charset="0"/>
              </a:rPr>
              <a:t>thirteen,</a:t>
            </a:r>
            <a:endParaRPr lang="en-GB" sz="2400" dirty="0">
              <a:latin typeface="Comic Sans MS" panose="030F0702030302020204" pitchFamily="66" charset="0"/>
            </a:endParaRPr>
          </a:p>
        </p:txBody>
      </p:sp>
      <p:sp>
        <p:nvSpPr>
          <p:cNvPr id="23" name="TextBox 22"/>
          <p:cNvSpPr txBox="1"/>
          <p:nvPr/>
        </p:nvSpPr>
        <p:spPr>
          <a:xfrm>
            <a:off x="6487936" y="3649615"/>
            <a:ext cx="1812506" cy="523220"/>
          </a:xfrm>
          <a:prstGeom prst="rect">
            <a:avLst/>
          </a:prstGeom>
          <a:noFill/>
        </p:spPr>
        <p:txBody>
          <a:bodyPr wrap="square" rtlCol="0">
            <a:spAutoFit/>
          </a:bodyPr>
          <a:lstStyle/>
          <a:p>
            <a:pPr algn="ctr"/>
            <a:r>
              <a:rPr lang="en-GB" sz="2800" dirty="0">
                <a:latin typeface="Comic Sans MS" panose="030F0702030302020204" pitchFamily="66" charset="0"/>
              </a:rPr>
              <a:t>fourteen,</a:t>
            </a:r>
            <a:endParaRPr lang="en-GB" sz="2400" dirty="0">
              <a:latin typeface="Comic Sans MS" panose="030F0702030302020204" pitchFamily="66" charset="0"/>
            </a:endParaRPr>
          </a:p>
        </p:txBody>
      </p:sp>
      <p:sp>
        <p:nvSpPr>
          <p:cNvPr id="24" name="TextBox 23"/>
          <p:cNvSpPr txBox="1"/>
          <p:nvPr/>
        </p:nvSpPr>
        <p:spPr>
          <a:xfrm>
            <a:off x="8173090" y="3649615"/>
            <a:ext cx="1681164" cy="523220"/>
          </a:xfrm>
          <a:prstGeom prst="rect">
            <a:avLst/>
          </a:prstGeom>
          <a:noFill/>
        </p:spPr>
        <p:txBody>
          <a:bodyPr wrap="square" rtlCol="0">
            <a:spAutoFit/>
          </a:bodyPr>
          <a:lstStyle/>
          <a:p>
            <a:pPr algn="ctr"/>
            <a:r>
              <a:rPr lang="en-GB" sz="2800" dirty="0">
                <a:latin typeface="Comic Sans MS" panose="030F0702030302020204" pitchFamily="66" charset="0"/>
              </a:rPr>
              <a:t>fifteen,</a:t>
            </a:r>
            <a:endParaRPr lang="en-GB" sz="2400" dirty="0">
              <a:latin typeface="Comic Sans MS" panose="030F0702030302020204" pitchFamily="66" charset="0"/>
            </a:endParaRPr>
          </a:p>
        </p:txBody>
      </p:sp>
      <p:sp>
        <p:nvSpPr>
          <p:cNvPr id="25" name="TextBox 24"/>
          <p:cNvSpPr txBox="1"/>
          <p:nvPr/>
        </p:nvSpPr>
        <p:spPr>
          <a:xfrm>
            <a:off x="2054282" y="4415272"/>
            <a:ext cx="1681164" cy="523220"/>
          </a:xfrm>
          <a:prstGeom prst="rect">
            <a:avLst/>
          </a:prstGeom>
          <a:noFill/>
        </p:spPr>
        <p:txBody>
          <a:bodyPr wrap="square" rtlCol="0">
            <a:spAutoFit/>
          </a:bodyPr>
          <a:lstStyle/>
          <a:p>
            <a:pPr algn="ctr"/>
            <a:r>
              <a:rPr lang="en-GB" sz="2800" dirty="0">
                <a:latin typeface="Comic Sans MS" panose="030F0702030302020204" pitchFamily="66" charset="0"/>
              </a:rPr>
              <a:t>sixteen,</a:t>
            </a:r>
            <a:endParaRPr lang="en-GB" sz="2400" dirty="0">
              <a:latin typeface="Comic Sans MS" panose="030F0702030302020204" pitchFamily="66" charset="0"/>
            </a:endParaRPr>
          </a:p>
        </p:txBody>
      </p:sp>
      <p:sp>
        <p:nvSpPr>
          <p:cNvPr id="26" name="TextBox 25"/>
          <p:cNvSpPr txBox="1"/>
          <p:nvPr/>
        </p:nvSpPr>
        <p:spPr>
          <a:xfrm>
            <a:off x="3499461" y="4415272"/>
            <a:ext cx="2042896" cy="523220"/>
          </a:xfrm>
          <a:prstGeom prst="rect">
            <a:avLst/>
          </a:prstGeom>
          <a:noFill/>
        </p:spPr>
        <p:txBody>
          <a:bodyPr wrap="square" rtlCol="0">
            <a:spAutoFit/>
          </a:bodyPr>
          <a:lstStyle/>
          <a:p>
            <a:pPr algn="ctr"/>
            <a:r>
              <a:rPr lang="en-GB" sz="2800" dirty="0">
                <a:latin typeface="Comic Sans MS" panose="030F0702030302020204" pitchFamily="66" charset="0"/>
              </a:rPr>
              <a:t>seventeen,</a:t>
            </a:r>
            <a:endParaRPr lang="en-GB" sz="2400" dirty="0">
              <a:latin typeface="Comic Sans MS" panose="030F0702030302020204" pitchFamily="66" charset="0"/>
            </a:endParaRPr>
          </a:p>
        </p:txBody>
      </p:sp>
      <p:sp>
        <p:nvSpPr>
          <p:cNvPr id="27" name="TextBox 26"/>
          <p:cNvSpPr txBox="1"/>
          <p:nvPr/>
        </p:nvSpPr>
        <p:spPr>
          <a:xfrm>
            <a:off x="5312019" y="4415272"/>
            <a:ext cx="1812506" cy="523220"/>
          </a:xfrm>
          <a:prstGeom prst="rect">
            <a:avLst/>
          </a:prstGeom>
          <a:noFill/>
        </p:spPr>
        <p:txBody>
          <a:bodyPr wrap="square" rtlCol="0">
            <a:spAutoFit/>
          </a:bodyPr>
          <a:lstStyle/>
          <a:p>
            <a:pPr algn="ctr"/>
            <a:r>
              <a:rPr lang="en-GB" sz="2800" dirty="0">
                <a:latin typeface="Comic Sans MS" panose="030F0702030302020204" pitchFamily="66" charset="0"/>
              </a:rPr>
              <a:t>eighteen,</a:t>
            </a:r>
            <a:endParaRPr lang="en-GB" sz="2400" dirty="0">
              <a:latin typeface="Comic Sans MS" panose="030F0702030302020204" pitchFamily="66" charset="0"/>
            </a:endParaRPr>
          </a:p>
        </p:txBody>
      </p:sp>
      <p:sp>
        <p:nvSpPr>
          <p:cNvPr id="28" name="TextBox 27"/>
          <p:cNvSpPr txBox="1"/>
          <p:nvPr/>
        </p:nvSpPr>
        <p:spPr>
          <a:xfrm>
            <a:off x="6899833" y="4415272"/>
            <a:ext cx="1812507" cy="523220"/>
          </a:xfrm>
          <a:prstGeom prst="rect">
            <a:avLst/>
          </a:prstGeom>
          <a:noFill/>
        </p:spPr>
        <p:txBody>
          <a:bodyPr wrap="square" rtlCol="0">
            <a:spAutoFit/>
          </a:bodyPr>
          <a:lstStyle/>
          <a:p>
            <a:pPr algn="ctr"/>
            <a:r>
              <a:rPr lang="en-GB" sz="2800" dirty="0">
                <a:latin typeface="Comic Sans MS" panose="030F0702030302020204" pitchFamily="66" charset="0"/>
              </a:rPr>
              <a:t>nineteen,</a:t>
            </a:r>
            <a:endParaRPr lang="en-GB" sz="2400" dirty="0">
              <a:latin typeface="Comic Sans MS" panose="030F0702030302020204" pitchFamily="66" charset="0"/>
            </a:endParaRPr>
          </a:p>
        </p:txBody>
      </p:sp>
      <p:sp>
        <p:nvSpPr>
          <p:cNvPr id="29" name="TextBox 28"/>
          <p:cNvSpPr txBox="1"/>
          <p:nvPr/>
        </p:nvSpPr>
        <p:spPr>
          <a:xfrm>
            <a:off x="8256230" y="4415272"/>
            <a:ext cx="1812507" cy="523220"/>
          </a:xfrm>
          <a:prstGeom prst="rect">
            <a:avLst/>
          </a:prstGeom>
          <a:noFill/>
        </p:spPr>
        <p:txBody>
          <a:bodyPr wrap="square" rtlCol="0">
            <a:spAutoFit/>
          </a:bodyPr>
          <a:lstStyle/>
          <a:p>
            <a:pPr algn="ctr"/>
            <a:r>
              <a:rPr lang="en-GB" sz="2800" dirty="0">
                <a:latin typeface="Comic Sans MS" panose="030F0702030302020204" pitchFamily="66" charset="0"/>
              </a:rPr>
              <a:t>twenty</a:t>
            </a:r>
            <a:endParaRPr lang="en-GB" sz="2400" dirty="0">
              <a:latin typeface="Comic Sans MS" panose="030F0702030302020204" pitchFamily="66" charset="0"/>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333784218"/>
      </p:ext>
    </p:extLst>
  </p:cSld>
  <p:clrMapOvr>
    <a:masterClrMapping/>
  </p:clrMapOvr>
  <mc:AlternateContent xmlns:mc="http://schemas.openxmlformats.org/markup-compatibility/2006">
    <mc:Choice xmlns:p14="http://schemas.microsoft.com/office/powerpoint/2010/main" Requires="p14">
      <p:transition spd="slow" p14:dur="2000" advTm="88808"/>
    </mc:Choice>
    <mc:Fallback>
      <p:transition spd="slow" advTm="888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5" fill="hold" display="0">
                  <p:stCondLst>
                    <p:cond delay="indefinite"/>
                  </p:stCondLst>
                  <p:endCondLst>
                    <p:cond evt="onStopAudio" delay="0">
                      <p:tgtEl>
                        <p:sldTgt/>
                      </p:tgtEl>
                    </p:cond>
                  </p:endCondLst>
                </p:cTn>
                <p:tgtEl>
                  <p:spTgt spid="2"/>
                </p:tgtEl>
              </p:cMediaNode>
            </p:audio>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p:bldP spid="21" grpId="0"/>
      <p:bldP spid="22" grpId="0"/>
      <p:bldP spid="23" grpId="0"/>
      <p:bldP spid="24" grpId="0"/>
      <p:bldP spid="25" grpId="0"/>
      <p:bldP spid="26" grpId="0"/>
      <p:bldP spid="27" grpId="0"/>
      <p:bldP spid="28" grpId="0"/>
      <p:bldP spid="2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5"/>
          <a:stretch>
            <a:fillRect/>
          </a:stretch>
        </p:blipFill>
        <p:spPr>
          <a:xfrm>
            <a:off x="8956035" y="569226"/>
            <a:ext cx="747045" cy="747045"/>
          </a:xfrm>
          <a:prstGeom prst="rect">
            <a:avLst/>
          </a:prstGeom>
        </p:spPr>
      </p:pic>
      <p:sp>
        <p:nvSpPr>
          <p:cNvPr id="4" name="TextBox 3"/>
          <p:cNvSpPr txBox="1"/>
          <p:nvPr/>
        </p:nvSpPr>
        <p:spPr>
          <a:xfrm>
            <a:off x="7018554" y="711915"/>
            <a:ext cx="2335461" cy="461665"/>
          </a:xfrm>
          <a:prstGeom prst="rect">
            <a:avLst/>
          </a:prstGeom>
          <a:noFill/>
        </p:spPr>
        <p:txBody>
          <a:bodyPr wrap="square" rtlCol="0">
            <a:spAutoFit/>
          </a:bodyPr>
          <a:lstStyle/>
          <a:p>
            <a:r>
              <a:rPr lang="en-GB" sz="2400" dirty="0">
                <a:latin typeface="Comic Sans MS" panose="030F0702030302020204" pitchFamily="66" charset="0"/>
              </a:rPr>
              <a:t>Have a think</a:t>
            </a:r>
          </a:p>
        </p:txBody>
      </p:sp>
      <p:sp>
        <p:nvSpPr>
          <p:cNvPr id="6" name="TextBox 5"/>
          <p:cNvSpPr txBox="1"/>
          <p:nvPr/>
        </p:nvSpPr>
        <p:spPr>
          <a:xfrm>
            <a:off x="2685438" y="1297124"/>
            <a:ext cx="6171433" cy="584775"/>
          </a:xfrm>
          <a:prstGeom prst="rect">
            <a:avLst/>
          </a:prstGeom>
          <a:noFill/>
        </p:spPr>
        <p:txBody>
          <a:bodyPr wrap="square" rtlCol="0">
            <a:spAutoFit/>
          </a:bodyPr>
          <a:lstStyle/>
          <a:p>
            <a:pPr algn="ctr"/>
            <a:r>
              <a:rPr lang="en-GB" sz="3200" dirty="0">
                <a:latin typeface="Comic Sans MS" panose="030F0702030302020204" pitchFamily="66" charset="0"/>
              </a:rPr>
              <a:t>Say the numbers from 11 to 20</a:t>
            </a:r>
          </a:p>
        </p:txBody>
      </p:sp>
      <p:sp>
        <p:nvSpPr>
          <p:cNvPr id="7" name="Rectangle 6"/>
          <p:cNvSpPr/>
          <p:nvPr/>
        </p:nvSpPr>
        <p:spPr>
          <a:xfrm>
            <a:off x="2489813" y="1857303"/>
            <a:ext cx="6687403" cy="954107"/>
          </a:xfrm>
          <a:prstGeom prst="rect">
            <a:avLst/>
          </a:prstGeom>
        </p:spPr>
        <p:txBody>
          <a:bodyPr wrap="square">
            <a:spAutoFit/>
          </a:bodyPr>
          <a:lstStyle/>
          <a:p>
            <a:pPr algn="ctr"/>
            <a:r>
              <a:rPr lang="en-GB" sz="2800" dirty="0">
                <a:latin typeface="Comic Sans MS" panose="030F0702030302020204" pitchFamily="66" charset="0"/>
              </a:rPr>
              <a:t>Circle all of the numbers </a:t>
            </a:r>
          </a:p>
          <a:p>
            <a:pPr algn="ctr"/>
            <a:r>
              <a:rPr lang="en-GB" sz="2800" dirty="0">
                <a:latin typeface="Comic Sans MS" panose="030F0702030302020204" pitchFamily="66" charset="0"/>
              </a:rPr>
              <a:t>that end in “</a:t>
            </a:r>
            <a:r>
              <a:rPr lang="en-GB" sz="2800" dirty="0">
                <a:solidFill>
                  <a:srgbClr val="FF0000"/>
                </a:solidFill>
                <a:latin typeface="Comic Sans MS" panose="030F0702030302020204" pitchFamily="66" charset="0"/>
              </a:rPr>
              <a:t>teen</a:t>
            </a:r>
            <a:r>
              <a:rPr lang="en-GB" sz="2800" dirty="0">
                <a:latin typeface="Comic Sans MS" panose="030F0702030302020204" pitchFamily="66" charset="0"/>
              </a:rPr>
              <a:t>”. </a:t>
            </a:r>
          </a:p>
        </p:txBody>
      </p:sp>
      <p:sp>
        <p:nvSpPr>
          <p:cNvPr id="8" name="TextBox 7"/>
          <p:cNvSpPr txBox="1"/>
          <p:nvPr/>
        </p:nvSpPr>
        <p:spPr>
          <a:xfrm>
            <a:off x="2602756" y="3468107"/>
            <a:ext cx="1095117" cy="707886"/>
          </a:xfrm>
          <a:prstGeom prst="rect">
            <a:avLst/>
          </a:prstGeom>
          <a:noFill/>
          <a:ln>
            <a:noFill/>
          </a:ln>
        </p:spPr>
        <p:txBody>
          <a:bodyPr wrap="square" rtlCol="0">
            <a:spAutoFit/>
          </a:bodyPr>
          <a:lstStyle/>
          <a:p>
            <a:pPr algn="ctr"/>
            <a:r>
              <a:rPr lang="en-GB" sz="4000" dirty="0">
                <a:solidFill>
                  <a:srgbClr val="00B0F0"/>
                </a:solidFill>
                <a:latin typeface="Comic Sans MS" panose="030F0702030302020204" pitchFamily="66" charset="0"/>
              </a:rPr>
              <a:t>14</a:t>
            </a:r>
          </a:p>
        </p:txBody>
      </p:sp>
      <p:sp>
        <p:nvSpPr>
          <p:cNvPr id="9" name="Oval 8"/>
          <p:cNvSpPr/>
          <p:nvPr/>
        </p:nvSpPr>
        <p:spPr>
          <a:xfrm>
            <a:off x="2751874" y="3426050"/>
            <a:ext cx="792000" cy="792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7764491" y="5147573"/>
            <a:ext cx="1095117" cy="707886"/>
          </a:xfrm>
          <a:prstGeom prst="rect">
            <a:avLst/>
          </a:prstGeom>
          <a:noFill/>
          <a:ln>
            <a:noFill/>
          </a:ln>
        </p:spPr>
        <p:txBody>
          <a:bodyPr wrap="square" rtlCol="0">
            <a:spAutoFit/>
          </a:bodyPr>
          <a:lstStyle/>
          <a:p>
            <a:pPr algn="ctr"/>
            <a:r>
              <a:rPr lang="en-GB" sz="4000" dirty="0">
                <a:solidFill>
                  <a:srgbClr val="00B0F0"/>
                </a:solidFill>
                <a:latin typeface="Comic Sans MS" panose="030F0702030302020204" pitchFamily="66" charset="0"/>
              </a:rPr>
              <a:t>20</a:t>
            </a:r>
          </a:p>
        </p:txBody>
      </p:sp>
      <p:sp>
        <p:nvSpPr>
          <p:cNvPr id="11" name="TextBox 10"/>
          <p:cNvSpPr txBox="1"/>
          <p:nvPr/>
        </p:nvSpPr>
        <p:spPr>
          <a:xfrm>
            <a:off x="5771155" y="4027443"/>
            <a:ext cx="1095117" cy="707886"/>
          </a:xfrm>
          <a:prstGeom prst="rect">
            <a:avLst/>
          </a:prstGeom>
          <a:noFill/>
          <a:ln>
            <a:noFill/>
          </a:ln>
        </p:spPr>
        <p:txBody>
          <a:bodyPr wrap="square" rtlCol="0">
            <a:spAutoFit/>
          </a:bodyPr>
          <a:lstStyle/>
          <a:p>
            <a:pPr algn="ctr"/>
            <a:r>
              <a:rPr lang="en-GB" sz="4000" dirty="0">
                <a:solidFill>
                  <a:srgbClr val="00B0F0"/>
                </a:solidFill>
                <a:latin typeface="Comic Sans MS" panose="030F0702030302020204" pitchFamily="66" charset="0"/>
              </a:rPr>
              <a:t>12</a:t>
            </a:r>
          </a:p>
        </p:txBody>
      </p:sp>
      <p:sp>
        <p:nvSpPr>
          <p:cNvPr id="12" name="TextBox 11"/>
          <p:cNvSpPr txBox="1"/>
          <p:nvPr/>
        </p:nvSpPr>
        <p:spPr>
          <a:xfrm>
            <a:off x="3504426" y="4280168"/>
            <a:ext cx="1095117" cy="707886"/>
          </a:xfrm>
          <a:prstGeom prst="rect">
            <a:avLst/>
          </a:prstGeom>
          <a:noFill/>
          <a:ln>
            <a:noFill/>
          </a:ln>
        </p:spPr>
        <p:txBody>
          <a:bodyPr wrap="square" rtlCol="0">
            <a:spAutoFit/>
          </a:bodyPr>
          <a:lstStyle/>
          <a:p>
            <a:pPr algn="ctr"/>
            <a:r>
              <a:rPr lang="en-GB" sz="4000" dirty="0">
                <a:solidFill>
                  <a:srgbClr val="00B0F0"/>
                </a:solidFill>
                <a:latin typeface="Comic Sans MS" panose="030F0702030302020204" pitchFamily="66" charset="0"/>
              </a:rPr>
              <a:t>18</a:t>
            </a:r>
          </a:p>
        </p:txBody>
      </p:sp>
      <p:sp>
        <p:nvSpPr>
          <p:cNvPr id="13" name="TextBox 12"/>
          <p:cNvSpPr txBox="1"/>
          <p:nvPr/>
        </p:nvSpPr>
        <p:spPr>
          <a:xfrm>
            <a:off x="6426545" y="4793630"/>
            <a:ext cx="1095117" cy="707886"/>
          </a:xfrm>
          <a:prstGeom prst="rect">
            <a:avLst/>
          </a:prstGeom>
          <a:noFill/>
          <a:ln>
            <a:noFill/>
          </a:ln>
        </p:spPr>
        <p:txBody>
          <a:bodyPr wrap="square" rtlCol="0">
            <a:spAutoFit/>
          </a:bodyPr>
          <a:lstStyle/>
          <a:p>
            <a:pPr algn="ctr"/>
            <a:r>
              <a:rPr lang="en-GB" sz="4000" dirty="0">
                <a:solidFill>
                  <a:srgbClr val="00B0F0"/>
                </a:solidFill>
                <a:latin typeface="Comic Sans MS" panose="030F0702030302020204" pitchFamily="66" charset="0"/>
              </a:rPr>
              <a:t>16</a:t>
            </a:r>
          </a:p>
        </p:txBody>
      </p:sp>
      <p:sp>
        <p:nvSpPr>
          <p:cNvPr id="14" name="TextBox 13"/>
          <p:cNvSpPr txBox="1"/>
          <p:nvPr/>
        </p:nvSpPr>
        <p:spPr>
          <a:xfrm>
            <a:off x="8475079" y="4069552"/>
            <a:ext cx="1095117" cy="707886"/>
          </a:xfrm>
          <a:prstGeom prst="rect">
            <a:avLst/>
          </a:prstGeom>
          <a:noFill/>
          <a:ln>
            <a:noFill/>
          </a:ln>
        </p:spPr>
        <p:txBody>
          <a:bodyPr wrap="square" rtlCol="0">
            <a:spAutoFit/>
          </a:bodyPr>
          <a:lstStyle/>
          <a:p>
            <a:pPr algn="ctr"/>
            <a:r>
              <a:rPr lang="en-GB" sz="4000" dirty="0">
                <a:solidFill>
                  <a:srgbClr val="00B0F0"/>
                </a:solidFill>
                <a:latin typeface="Comic Sans MS" panose="030F0702030302020204" pitchFamily="66" charset="0"/>
              </a:rPr>
              <a:t>17</a:t>
            </a:r>
          </a:p>
        </p:txBody>
      </p:sp>
      <p:sp>
        <p:nvSpPr>
          <p:cNvPr id="15" name="TextBox 14"/>
          <p:cNvSpPr txBox="1"/>
          <p:nvPr/>
        </p:nvSpPr>
        <p:spPr>
          <a:xfrm>
            <a:off x="4442347" y="5196637"/>
            <a:ext cx="1095117" cy="707886"/>
          </a:xfrm>
          <a:prstGeom prst="rect">
            <a:avLst/>
          </a:prstGeom>
          <a:noFill/>
          <a:ln>
            <a:noFill/>
          </a:ln>
        </p:spPr>
        <p:txBody>
          <a:bodyPr wrap="square" rtlCol="0">
            <a:spAutoFit/>
          </a:bodyPr>
          <a:lstStyle/>
          <a:p>
            <a:pPr algn="ctr"/>
            <a:r>
              <a:rPr lang="en-GB" sz="4000" dirty="0">
                <a:solidFill>
                  <a:srgbClr val="00B0F0"/>
                </a:solidFill>
                <a:latin typeface="Comic Sans MS" panose="030F0702030302020204" pitchFamily="66" charset="0"/>
              </a:rPr>
              <a:t>19</a:t>
            </a:r>
          </a:p>
        </p:txBody>
      </p:sp>
      <p:sp>
        <p:nvSpPr>
          <p:cNvPr id="16" name="TextBox 15"/>
          <p:cNvSpPr txBox="1"/>
          <p:nvPr/>
        </p:nvSpPr>
        <p:spPr>
          <a:xfrm>
            <a:off x="4361623" y="3210794"/>
            <a:ext cx="1095117" cy="707886"/>
          </a:xfrm>
          <a:prstGeom prst="rect">
            <a:avLst/>
          </a:prstGeom>
          <a:noFill/>
          <a:ln>
            <a:noFill/>
          </a:ln>
        </p:spPr>
        <p:txBody>
          <a:bodyPr wrap="square" rtlCol="0">
            <a:spAutoFit/>
          </a:bodyPr>
          <a:lstStyle/>
          <a:p>
            <a:pPr algn="ctr"/>
            <a:r>
              <a:rPr lang="en-GB" sz="4000" dirty="0">
                <a:solidFill>
                  <a:srgbClr val="00B0F0"/>
                </a:solidFill>
                <a:latin typeface="Comic Sans MS" panose="030F0702030302020204" pitchFamily="66" charset="0"/>
              </a:rPr>
              <a:t>13</a:t>
            </a:r>
          </a:p>
        </p:txBody>
      </p:sp>
      <p:sp>
        <p:nvSpPr>
          <p:cNvPr id="17" name="TextBox 16"/>
          <p:cNvSpPr txBox="1"/>
          <p:nvPr/>
        </p:nvSpPr>
        <p:spPr>
          <a:xfrm>
            <a:off x="2489813" y="4995599"/>
            <a:ext cx="1095117" cy="707886"/>
          </a:xfrm>
          <a:prstGeom prst="rect">
            <a:avLst/>
          </a:prstGeom>
          <a:noFill/>
          <a:ln>
            <a:noFill/>
          </a:ln>
        </p:spPr>
        <p:txBody>
          <a:bodyPr wrap="square" rtlCol="0">
            <a:spAutoFit/>
          </a:bodyPr>
          <a:lstStyle/>
          <a:p>
            <a:pPr algn="ctr"/>
            <a:r>
              <a:rPr lang="en-GB" sz="4000" dirty="0">
                <a:solidFill>
                  <a:srgbClr val="00B0F0"/>
                </a:solidFill>
                <a:latin typeface="Comic Sans MS" panose="030F0702030302020204" pitchFamily="66" charset="0"/>
              </a:rPr>
              <a:t>11</a:t>
            </a:r>
          </a:p>
        </p:txBody>
      </p:sp>
      <p:sp>
        <p:nvSpPr>
          <p:cNvPr id="18" name="TextBox 17"/>
          <p:cNvSpPr txBox="1"/>
          <p:nvPr/>
        </p:nvSpPr>
        <p:spPr>
          <a:xfrm>
            <a:off x="7233134" y="3334240"/>
            <a:ext cx="1095117" cy="707886"/>
          </a:xfrm>
          <a:prstGeom prst="rect">
            <a:avLst/>
          </a:prstGeom>
          <a:noFill/>
          <a:ln>
            <a:noFill/>
          </a:ln>
        </p:spPr>
        <p:txBody>
          <a:bodyPr wrap="square" rtlCol="0">
            <a:spAutoFit/>
          </a:bodyPr>
          <a:lstStyle/>
          <a:p>
            <a:pPr algn="ctr"/>
            <a:r>
              <a:rPr lang="en-GB" sz="4000" dirty="0">
                <a:solidFill>
                  <a:srgbClr val="00B0F0"/>
                </a:solidFill>
                <a:latin typeface="Comic Sans MS" panose="030F0702030302020204" pitchFamily="66" charset="0"/>
              </a:rPr>
              <a:t>15</a:t>
            </a:r>
          </a:p>
        </p:txBody>
      </p:sp>
      <p:sp>
        <p:nvSpPr>
          <p:cNvPr id="19" name="Oval 18"/>
          <p:cNvSpPr/>
          <p:nvPr/>
        </p:nvSpPr>
        <p:spPr>
          <a:xfrm>
            <a:off x="4510570" y="3159874"/>
            <a:ext cx="792000" cy="792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3653710" y="4222548"/>
            <a:ext cx="792000" cy="792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p:cNvSpPr/>
          <p:nvPr/>
        </p:nvSpPr>
        <p:spPr>
          <a:xfrm>
            <a:off x="4592804" y="5145871"/>
            <a:ext cx="792000" cy="792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p:cNvSpPr/>
          <p:nvPr/>
        </p:nvSpPr>
        <p:spPr>
          <a:xfrm>
            <a:off x="7384691" y="3292183"/>
            <a:ext cx="792000" cy="792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p:cNvSpPr/>
          <p:nvPr/>
        </p:nvSpPr>
        <p:spPr>
          <a:xfrm>
            <a:off x="6582915" y="4760436"/>
            <a:ext cx="792000" cy="792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p:cNvSpPr/>
          <p:nvPr/>
        </p:nvSpPr>
        <p:spPr>
          <a:xfrm>
            <a:off x="8626636" y="4042126"/>
            <a:ext cx="792000" cy="792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834956145"/>
      </p:ext>
    </p:extLst>
  </p:cSld>
  <p:clrMapOvr>
    <a:masterClrMapping/>
  </p:clrMapOvr>
  <mc:AlternateContent xmlns:mc="http://schemas.openxmlformats.org/markup-compatibility/2006">
    <mc:Choice xmlns:p14="http://schemas.microsoft.com/office/powerpoint/2010/main" Requires="p14">
      <p:transition spd="slow" p14:dur="2000" advTm="53039"/>
    </mc:Choice>
    <mc:Fallback>
      <p:transition spd="slow" advTm="530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childTnLst>
                                    <p:animClr clrSpc="rgb" dir="cw">
                                      <p:cBhvr override="childStyle">
                                        <p:cTn id="10" dur="2000" fill="hold"/>
                                        <p:tgtEl>
                                          <p:spTgt spid="8"/>
                                        </p:tgtEl>
                                        <p:attrNameLst>
                                          <p:attrName>style.color</p:attrName>
                                        </p:attrNameLst>
                                      </p:cBhvr>
                                      <p:to>
                                        <a:srgbClr val="000000"/>
                                      </p:to>
                                    </p:animClr>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grpId="0" nodeType="clickEffect">
                                  <p:stCondLst>
                                    <p:cond delay="0"/>
                                  </p:stCondLst>
                                  <p:childTnLst>
                                    <p:animClr clrSpc="rgb" dir="cw">
                                      <p:cBhvr override="childStyle">
                                        <p:cTn id="18" dur="2000" fill="hold"/>
                                        <p:tgtEl>
                                          <p:spTgt spid="16"/>
                                        </p:tgtEl>
                                        <p:attrNameLst>
                                          <p:attrName>style.color</p:attrName>
                                        </p:attrNameLst>
                                      </p:cBhvr>
                                      <p:to>
                                        <a:srgbClr val="000000"/>
                                      </p:to>
                                    </p:animClr>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3" presetClass="emph" presetSubtype="2" fill="hold" grpId="0" nodeType="clickEffect">
                                  <p:stCondLst>
                                    <p:cond delay="0"/>
                                  </p:stCondLst>
                                  <p:childTnLst>
                                    <p:animClr clrSpc="rgb" dir="cw">
                                      <p:cBhvr override="childStyle">
                                        <p:cTn id="26" dur="2000" fill="hold"/>
                                        <p:tgtEl>
                                          <p:spTgt spid="12"/>
                                        </p:tgtEl>
                                        <p:attrNameLst>
                                          <p:attrName>style.color</p:attrName>
                                        </p:attrNameLst>
                                      </p:cBhvr>
                                      <p:to>
                                        <a:srgbClr val="000000"/>
                                      </p:to>
                                    </p:animClr>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3" presetClass="emph" presetSubtype="2" fill="hold" grpId="0" nodeType="clickEffect">
                                  <p:stCondLst>
                                    <p:cond delay="0"/>
                                  </p:stCondLst>
                                  <p:childTnLst>
                                    <p:animClr clrSpc="rgb" dir="cw">
                                      <p:cBhvr override="childStyle">
                                        <p:cTn id="34" dur="2000" fill="hold"/>
                                        <p:tgtEl>
                                          <p:spTgt spid="17"/>
                                        </p:tgtEl>
                                        <p:attrNameLst>
                                          <p:attrName>style.color</p:attrName>
                                        </p:attrNameLst>
                                      </p:cBhvr>
                                      <p:to>
                                        <a:srgbClr val="000000"/>
                                      </p:to>
                                    </p:animClr>
                                  </p:childTnLst>
                                </p:cTn>
                              </p:par>
                            </p:childTnLst>
                          </p:cTn>
                        </p:par>
                      </p:childTnLst>
                    </p:cTn>
                  </p:par>
                  <p:par>
                    <p:cTn id="35" fill="hold">
                      <p:stCondLst>
                        <p:cond delay="indefinite"/>
                      </p:stCondLst>
                      <p:childTnLst>
                        <p:par>
                          <p:cTn id="36" fill="hold">
                            <p:stCondLst>
                              <p:cond delay="0"/>
                            </p:stCondLst>
                            <p:childTnLst>
                              <p:par>
                                <p:cTn id="37" presetID="3" presetClass="emph" presetSubtype="2" fill="hold" grpId="0" nodeType="clickEffect">
                                  <p:stCondLst>
                                    <p:cond delay="0"/>
                                  </p:stCondLst>
                                  <p:childTnLst>
                                    <p:animClr clrSpc="rgb" dir="cw">
                                      <p:cBhvr override="childStyle">
                                        <p:cTn id="38" dur="2000" fill="hold"/>
                                        <p:tgtEl>
                                          <p:spTgt spid="15"/>
                                        </p:tgtEl>
                                        <p:attrNameLst>
                                          <p:attrName>style.color</p:attrName>
                                        </p:attrNameLst>
                                      </p:cBhvr>
                                      <p:to>
                                        <a:srgbClr val="000000"/>
                                      </p:to>
                                    </p:animClr>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3" presetClass="emph" presetSubtype="2" fill="hold" grpId="0" nodeType="clickEffect">
                                  <p:stCondLst>
                                    <p:cond delay="0"/>
                                  </p:stCondLst>
                                  <p:childTnLst>
                                    <p:animClr clrSpc="rgb" dir="cw">
                                      <p:cBhvr override="childStyle">
                                        <p:cTn id="46" dur="2000" fill="hold"/>
                                        <p:tgtEl>
                                          <p:spTgt spid="11"/>
                                        </p:tgtEl>
                                        <p:attrNameLst>
                                          <p:attrName>style.color</p:attrName>
                                        </p:attrNameLst>
                                      </p:cBhvr>
                                      <p:to>
                                        <a:srgbClr val="000000"/>
                                      </p:to>
                                    </p:animClr>
                                  </p:childTnLst>
                                </p:cTn>
                              </p:par>
                            </p:childTnLst>
                          </p:cTn>
                        </p:par>
                      </p:childTnLst>
                    </p:cTn>
                  </p:par>
                  <p:par>
                    <p:cTn id="47" fill="hold">
                      <p:stCondLst>
                        <p:cond delay="indefinite"/>
                      </p:stCondLst>
                      <p:childTnLst>
                        <p:par>
                          <p:cTn id="48" fill="hold">
                            <p:stCondLst>
                              <p:cond delay="0"/>
                            </p:stCondLst>
                            <p:childTnLst>
                              <p:par>
                                <p:cTn id="49" presetID="3" presetClass="emph" presetSubtype="2" fill="hold" grpId="0" nodeType="clickEffect">
                                  <p:stCondLst>
                                    <p:cond delay="0"/>
                                  </p:stCondLst>
                                  <p:childTnLst>
                                    <p:animClr clrSpc="rgb" dir="cw">
                                      <p:cBhvr override="childStyle">
                                        <p:cTn id="50" dur="2000" fill="hold"/>
                                        <p:tgtEl>
                                          <p:spTgt spid="18"/>
                                        </p:tgtEl>
                                        <p:attrNameLst>
                                          <p:attrName>style.color</p:attrName>
                                        </p:attrNameLst>
                                      </p:cBhvr>
                                      <p:to>
                                        <a:srgbClr val="000000"/>
                                      </p:to>
                                    </p:animClr>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3" presetClass="emph" presetSubtype="2" fill="hold" grpId="0" nodeType="clickEffect">
                                  <p:stCondLst>
                                    <p:cond delay="0"/>
                                  </p:stCondLst>
                                  <p:childTnLst>
                                    <p:animClr clrSpc="rgb" dir="cw">
                                      <p:cBhvr override="childStyle">
                                        <p:cTn id="58" dur="2000" fill="hold"/>
                                        <p:tgtEl>
                                          <p:spTgt spid="13"/>
                                        </p:tgtEl>
                                        <p:attrNameLst>
                                          <p:attrName>style.color</p:attrName>
                                        </p:attrNameLst>
                                      </p:cBhvr>
                                      <p:to>
                                        <a:srgbClr val="000000"/>
                                      </p:to>
                                    </p:animClr>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3" presetClass="emph" presetSubtype="2" fill="hold" grpId="0" nodeType="clickEffect">
                                  <p:stCondLst>
                                    <p:cond delay="0"/>
                                  </p:stCondLst>
                                  <p:childTnLst>
                                    <p:animClr clrSpc="rgb" dir="cw">
                                      <p:cBhvr override="childStyle">
                                        <p:cTn id="66" dur="2000" fill="hold"/>
                                        <p:tgtEl>
                                          <p:spTgt spid="10"/>
                                        </p:tgtEl>
                                        <p:attrNameLst>
                                          <p:attrName>style.color</p:attrName>
                                        </p:attrNameLst>
                                      </p:cBhvr>
                                      <p:to>
                                        <a:srgbClr val="000000"/>
                                      </p:to>
                                    </p:animClr>
                                  </p:childTnLst>
                                </p:cTn>
                              </p:par>
                            </p:childTnLst>
                          </p:cTn>
                        </p:par>
                      </p:childTnLst>
                    </p:cTn>
                  </p:par>
                  <p:par>
                    <p:cTn id="67" fill="hold">
                      <p:stCondLst>
                        <p:cond delay="indefinite"/>
                      </p:stCondLst>
                      <p:childTnLst>
                        <p:par>
                          <p:cTn id="68" fill="hold">
                            <p:stCondLst>
                              <p:cond delay="0"/>
                            </p:stCondLst>
                            <p:childTnLst>
                              <p:par>
                                <p:cTn id="69" presetID="3" presetClass="emph" presetSubtype="2" fill="hold" grpId="0" nodeType="clickEffect">
                                  <p:stCondLst>
                                    <p:cond delay="0"/>
                                  </p:stCondLst>
                                  <p:childTnLst>
                                    <p:animClr clrSpc="rgb" dir="cw">
                                      <p:cBhvr override="childStyle">
                                        <p:cTn id="70" dur="2000" fill="hold"/>
                                        <p:tgtEl>
                                          <p:spTgt spid="14"/>
                                        </p:tgtEl>
                                        <p:attrNameLst>
                                          <p:attrName>style.color</p:attrName>
                                        </p:attrNameLst>
                                      </p:cBhvr>
                                      <p:to>
                                        <a:srgbClr val="000000"/>
                                      </p:to>
                                    </p:animClr>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5" fill="hold" display="0">
                  <p:stCondLst>
                    <p:cond delay="indefinite"/>
                  </p:stCondLst>
                  <p:endCondLst>
                    <p:cond evt="onStopAudio" delay="0">
                      <p:tgtEl>
                        <p:sldTgt/>
                      </p:tgtEl>
                    </p:cond>
                  </p:endCondLst>
                </p:cTn>
                <p:tgtEl>
                  <p:spTgt spid="2"/>
                </p:tgtEl>
              </p:cMediaNode>
            </p:audio>
          </p:childTnLst>
        </p:cTn>
      </p:par>
    </p:tnLst>
    <p:bldLst>
      <p:bldP spid="8" grpId="0"/>
      <p:bldP spid="9" grpId="0" animBg="1"/>
      <p:bldP spid="10" grpId="0"/>
      <p:bldP spid="11" grpId="0"/>
      <p:bldP spid="12" grpId="0"/>
      <p:bldP spid="13" grpId="0"/>
      <p:bldP spid="14" grpId="0"/>
      <p:bldP spid="15" grpId="0"/>
      <p:bldP spid="16" grpId="0"/>
      <p:bldP spid="17" grpId="0"/>
      <p:bldP spid="18" grpId="0"/>
      <p:bldP spid="19" grpId="0" animBg="1"/>
      <p:bldP spid="20" grpId="0" animBg="1"/>
      <p:bldP spid="21" grpId="0" animBg="1"/>
      <p:bldP spid="23" grpId="0" animBg="1"/>
      <p:bldP spid="24" grpId="0" animBg="1"/>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graphicFrame>
        <p:nvGraphicFramePr>
          <p:cNvPr id="13" name="Table 12"/>
          <p:cNvGraphicFramePr>
            <a:graphicFrameLocks noGrp="1"/>
          </p:cNvGraphicFramePr>
          <p:nvPr>
            <p:extLst/>
          </p:nvPr>
        </p:nvGraphicFramePr>
        <p:xfrm>
          <a:off x="2479547" y="3875668"/>
          <a:ext cx="6949437" cy="771434"/>
        </p:xfrm>
        <a:graphic>
          <a:graphicData uri="http://schemas.openxmlformats.org/drawingml/2006/table">
            <a:tbl>
              <a:tblPr firstRow="1" bandRow="1">
                <a:tableStyleId>{5940675A-B579-460E-94D1-54222C63F5DA}</a:tableStyleId>
              </a:tblPr>
              <a:tblGrid>
                <a:gridCol w="631767">
                  <a:extLst>
                    <a:ext uri="{9D8B030D-6E8A-4147-A177-3AD203B41FA5}">
                      <a16:colId xmlns:a16="http://schemas.microsoft.com/office/drawing/2014/main" val="3418289128"/>
                    </a:ext>
                  </a:extLst>
                </a:gridCol>
                <a:gridCol w="631767">
                  <a:extLst>
                    <a:ext uri="{9D8B030D-6E8A-4147-A177-3AD203B41FA5}">
                      <a16:colId xmlns:a16="http://schemas.microsoft.com/office/drawing/2014/main" val="158159094"/>
                    </a:ext>
                  </a:extLst>
                </a:gridCol>
                <a:gridCol w="631767">
                  <a:extLst>
                    <a:ext uri="{9D8B030D-6E8A-4147-A177-3AD203B41FA5}">
                      <a16:colId xmlns:a16="http://schemas.microsoft.com/office/drawing/2014/main" val="3110088367"/>
                    </a:ext>
                  </a:extLst>
                </a:gridCol>
                <a:gridCol w="631767">
                  <a:extLst>
                    <a:ext uri="{9D8B030D-6E8A-4147-A177-3AD203B41FA5}">
                      <a16:colId xmlns:a16="http://schemas.microsoft.com/office/drawing/2014/main" val="1611876754"/>
                    </a:ext>
                  </a:extLst>
                </a:gridCol>
                <a:gridCol w="631767">
                  <a:extLst>
                    <a:ext uri="{9D8B030D-6E8A-4147-A177-3AD203B41FA5}">
                      <a16:colId xmlns:a16="http://schemas.microsoft.com/office/drawing/2014/main" val="115614646"/>
                    </a:ext>
                  </a:extLst>
                </a:gridCol>
                <a:gridCol w="631767">
                  <a:extLst>
                    <a:ext uri="{9D8B030D-6E8A-4147-A177-3AD203B41FA5}">
                      <a16:colId xmlns:a16="http://schemas.microsoft.com/office/drawing/2014/main" val="1741552398"/>
                    </a:ext>
                  </a:extLst>
                </a:gridCol>
                <a:gridCol w="631767">
                  <a:extLst>
                    <a:ext uri="{9D8B030D-6E8A-4147-A177-3AD203B41FA5}">
                      <a16:colId xmlns:a16="http://schemas.microsoft.com/office/drawing/2014/main" val="2851271185"/>
                    </a:ext>
                  </a:extLst>
                </a:gridCol>
                <a:gridCol w="631767">
                  <a:extLst>
                    <a:ext uri="{9D8B030D-6E8A-4147-A177-3AD203B41FA5}">
                      <a16:colId xmlns:a16="http://schemas.microsoft.com/office/drawing/2014/main" val="340256961"/>
                    </a:ext>
                  </a:extLst>
                </a:gridCol>
                <a:gridCol w="631767">
                  <a:extLst>
                    <a:ext uri="{9D8B030D-6E8A-4147-A177-3AD203B41FA5}">
                      <a16:colId xmlns:a16="http://schemas.microsoft.com/office/drawing/2014/main" val="2620462398"/>
                    </a:ext>
                  </a:extLst>
                </a:gridCol>
                <a:gridCol w="631767">
                  <a:extLst>
                    <a:ext uri="{9D8B030D-6E8A-4147-A177-3AD203B41FA5}">
                      <a16:colId xmlns:a16="http://schemas.microsoft.com/office/drawing/2014/main" val="2073638296"/>
                    </a:ext>
                  </a:extLst>
                </a:gridCol>
                <a:gridCol w="631767">
                  <a:extLst>
                    <a:ext uri="{9D8B030D-6E8A-4147-A177-3AD203B41FA5}">
                      <a16:colId xmlns:a16="http://schemas.microsoft.com/office/drawing/2014/main" val="521371195"/>
                    </a:ext>
                  </a:extLst>
                </a:gridCol>
              </a:tblGrid>
              <a:tr h="771434">
                <a:tc>
                  <a:txBody>
                    <a:bodyPr/>
                    <a:lstStyle/>
                    <a:p>
                      <a:pPr algn="ctr"/>
                      <a:r>
                        <a:rPr lang="en-GB" sz="2800" dirty="0">
                          <a:latin typeface="Comic Sans MS" panose="030F0702030302020204" pitchFamily="66" charset="0"/>
                        </a:rPr>
                        <a:t>19</a:t>
                      </a:r>
                    </a:p>
                  </a:txBody>
                  <a:tcPr anchor="ctr"/>
                </a:tc>
                <a:tc>
                  <a:txBody>
                    <a:bodyPr/>
                    <a:lstStyle/>
                    <a:p>
                      <a:pPr algn="ctr"/>
                      <a:r>
                        <a:rPr lang="en-GB" sz="2800" dirty="0">
                          <a:latin typeface="Comic Sans MS" panose="030F0702030302020204" pitchFamily="66" charset="0"/>
                        </a:rPr>
                        <a:t>18</a:t>
                      </a:r>
                    </a:p>
                  </a:txBody>
                  <a:tcPr anchor="ctr"/>
                </a:tc>
                <a:tc>
                  <a:txBody>
                    <a:bodyPr/>
                    <a:lstStyle/>
                    <a:p>
                      <a:pPr algn="ctr"/>
                      <a:r>
                        <a:rPr lang="en-GB" sz="2800" dirty="0">
                          <a:latin typeface="Comic Sans MS" panose="030F0702030302020204" pitchFamily="66" charset="0"/>
                        </a:rPr>
                        <a:t>17</a:t>
                      </a:r>
                    </a:p>
                  </a:txBody>
                  <a:tcPr anchor="ctr"/>
                </a:tc>
                <a:tc>
                  <a:txBody>
                    <a:bodyPr/>
                    <a:lstStyle/>
                    <a:p>
                      <a:pPr algn="ctr"/>
                      <a:r>
                        <a:rPr lang="en-GB" sz="2800" dirty="0">
                          <a:latin typeface="Comic Sans MS" panose="030F0702030302020204" pitchFamily="66" charset="0"/>
                        </a:rPr>
                        <a:t>16</a:t>
                      </a:r>
                    </a:p>
                  </a:txBody>
                  <a:tcPr anchor="ctr"/>
                </a:tc>
                <a:tc>
                  <a:txBody>
                    <a:bodyPr/>
                    <a:lstStyle/>
                    <a:p>
                      <a:pPr algn="ctr"/>
                      <a:r>
                        <a:rPr lang="en-GB" sz="2800" dirty="0">
                          <a:latin typeface="Comic Sans MS" panose="030F0702030302020204" pitchFamily="66" charset="0"/>
                        </a:rPr>
                        <a:t>15</a:t>
                      </a:r>
                    </a:p>
                  </a:txBody>
                  <a:tcPr anchor="ctr"/>
                </a:tc>
                <a:tc>
                  <a:txBody>
                    <a:bodyPr/>
                    <a:lstStyle/>
                    <a:p>
                      <a:pPr algn="ctr"/>
                      <a:r>
                        <a:rPr lang="en-GB" sz="2800" dirty="0">
                          <a:latin typeface="Comic Sans MS" panose="030F0702030302020204" pitchFamily="66" charset="0"/>
                        </a:rPr>
                        <a:t>14</a:t>
                      </a:r>
                    </a:p>
                  </a:txBody>
                  <a:tcPr anchor="ctr"/>
                </a:tc>
                <a:tc>
                  <a:txBody>
                    <a:bodyPr/>
                    <a:lstStyle/>
                    <a:p>
                      <a:pPr algn="ctr"/>
                      <a:r>
                        <a:rPr lang="en-GB" sz="2800" dirty="0">
                          <a:latin typeface="Comic Sans MS" panose="030F0702030302020204" pitchFamily="66" charset="0"/>
                        </a:rPr>
                        <a:t>31</a:t>
                      </a:r>
                    </a:p>
                  </a:txBody>
                  <a:tcPr anchor="ctr"/>
                </a:tc>
                <a:tc>
                  <a:txBody>
                    <a:bodyPr/>
                    <a:lstStyle/>
                    <a:p>
                      <a:pPr algn="ctr"/>
                      <a:r>
                        <a:rPr lang="en-GB" sz="2800" dirty="0">
                          <a:latin typeface="Comic Sans MS" panose="030F0702030302020204" pitchFamily="66" charset="0"/>
                        </a:rPr>
                        <a:t>12</a:t>
                      </a:r>
                    </a:p>
                  </a:txBody>
                  <a:tcPr anchor="ctr"/>
                </a:tc>
                <a:tc>
                  <a:txBody>
                    <a:bodyPr/>
                    <a:lstStyle/>
                    <a:p>
                      <a:pPr algn="ctr"/>
                      <a:r>
                        <a:rPr lang="en-GB" sz="2800" dirty="0">
                          <a:latin typeface="Comic Sans MS" panose="030F0702030302020204" pitchFamily="66" charset="0"/>
                        </a:rPr>
                        <a:t>11</a:t>
                      </a:r>
                    </a:p>
                  </a:txBody>
                  <a:tcPr anchor="ctr"/>
                </a:tc>
                <a:tc>
                  <a:txBody>
                    <a:bodyPr/>
                    <a:lstStyle/>
                    <a:p>
                      <a:pPr algn="ctr"/>
                      <a:r>
                        <a:rPr lang="en-GB" sz="2800" dirty="0">
                          <a:latin typeface="Comic Sans MS" panose="030F0702030302020204" pitchFamily="66" charset="0"/>
                        </a:rPr>
                        <a:t>10</a:t>
                      </a:r>
                    </a:p>
                  </a:txBody>
                  <a:tcPr anchor="ctr"/>
                </a:tc>
                <a:tc>
                  <a:txBody>
                    <a:bodyPr/>
                    <a:lstStyle/>
                    <a:p>
                      <a:pPr algn="ctr"/>
                      <a:r>
                        <a:rPr lang="en-GB" sz="2800" dirty="0">
                          <a:latin typeface="Comic Sans MS" panose="030F0702030302020204" pitchFamily="66" charset="0"/>
                        </a:rPr>
                        <a:t>9</a:t>
                      </a:r>
                    </a:p>
                  </a:txBody>
                  <a:tcPr anchor="ctr"/>
                </a:tc>
                <a:extLst>
                  <a:ext uri="{0D108BD9-81ED-4DB2-BD59-A6C34878D82A}">
                    <a16:rowId xmlns:a16="http://schemas.microsoft.com/office/drawing/2014/main" val="613234523"/>
                  </a:ext>
                </a:extLst>
              </a:tr>
            </a:tbl>
          </a:graphicData>
        </a:graphic>
      </p:graphicFrame>
      <p:graphicFrame>
        <p:nvGraphicFramePr>
          <p:cNvPr id="10" name="Table 9"/>
          <p:cNvGraphicFramePr>
            <a:graphicFrameLocks noGrp="1"/>
          </p:cNvGraphicFramePr>
          <p:nvPr>
            <p:extLst/>
          </p:nvPr>
        </p:nvGraphicFramePr>
        <p:xfrm>
          <a:off x="2479548" y="2076138"/>
          <a:ext cx="6949440" cy="771434"/>
        </p:xfrm>
        <a:graphic>
          <a:graphicData uri="http://schemas.openxmlformats.org/drawingml/2006/table">
            <a:tbl>
              <a:tblPr firstRow="1" bandRow="1">
                <a:tableStyleId>{5940675A-B579-460E-94D1-54222C63F5DA}</a:tableStyleId>
              </a:tblPr>
              <a:tblGrid>
                <a:gridCol w="694944">
                  <a:extLst>
                    <a:ext uri="{9D8B030D-6E8A-4147-A177-3AD203B41FA5}">
                      <a16:colId xmlns:a16="http://schemas.microsoft.com/office/drawing/2014/main" val="3418289128"/>
                    </a:ext>
                  </a:extLst>
                </a:gridCol>
                <a:gridCol w="694944">
                  <a:extLst>
                    <a:ext uri="{9D8B030D-6E8A-4147-A177-3AD203B41FA5}">
                      <a16:colId xmlns:a16="http://schemas.microsoft.com/office/drawing/2014/main" val="2620462398"/>
                    </a:ext>
                  </a:extLst>
                </a:gridCol>
                <a:gridCol w="694944">
                  <a:extLst>
                    <a:ext uri="{9D8B030D-6E8A-4147-A177-3AD203B41FA5}">
                      <a16:colId xmlns:a16="http://schemas.microsoft.com/office/drawing/2014/main" val="2073638296"/>
                    </a:ext>
                  </a:extLst>
                </a:gridCol>
                <a:gridCol w="694944">
                  <a:extLst>
                    <a:ext uri="{9D8B030D-6E8A-4147-A177-3AD203B41FA5}">
                      <a16:colId xmlns:a16="http://schemas.microsoft.com/office/drawing/2014/main" val="521371195"/>
                    </a:ext>
                  </a:extLst>
                </a:gridCol>
                <a:gridCol w="694944">
                  <a:extLst>
                    <a:ext uri="{9D8B030D-6E8A-4147-A177-3AD203B41FA5}">
                      <a16:colId xmlns:a16="http://schemas.microsoft.com/office/drawing/2014/main" val="2468116630"/>
                    </a:ext>
                  </a:extLst>
                </a:gridCol>
                <a:gridCol w="694944">
                  <a:extLst>
                    <a:ext uri="{9D8B030D-6E8A-4147-A177-3AD203B41FA5}">
                      <a16:colId xmlns:a16="http://schemas.microsoft.com/office/drawing/2014/main" val="893976795"/>
                    </a:ext>
                  </a:extLst>
                </a:gridCol>
                <a:gridCol w="694944">
                  <a:extLst>
                    <a:ext uri="{9D8B030D-6E8A-4147-A177-3AD203B41FA5}">
                      <a16:colId xmlns:a16="http://schemas.microsoft.com/office/drawing/2014/main" val="954824971"/>
                    </a:ext>
                  </a:extLst>
                </a:gridCol>
                <a:gridCol w="694944">
                  <a:extLst>
                    <a:ext uri="{9D8B030D-6E8A-4147-A177-3AD203B41FA5}">
                      <a16:colId xmlns:a16="http://schemas.microsoft.com/office/drawing/2014/main" val="4015239987"/>
                    </a:ext>
                  </a:extLst>
                </a:gridCol>
                <a:gridCol w="694944">
                  <a:extLst>
                    <a:ext uri="{9D8B030D-6E8A-4147-A177-3AD203B41FA5}">
                      <a16:colId xmlns:a16="http://schemas.microsoft.com/office/drawing/2014/main" val="397833949"/>
                    </a:ext>
                  </a:extLst>
                </a:gridCol>
                <a:gridCol w="694944">
                  <a:extLst>
                    <a:ext uri="{9D8B030D-6E8A-4147-A177-3AD203B41FA5}">
                      <a16:colId xmlns:a16="http://schemas.microsoft.com/office/drawing/2014/main" val="3210400003"/>
                    </a:ext>
                  </a:extLst>
                </a:gridCol>
              </a:tblGrid>
              <a:tr h="771434">
                <a:tc>
                  <a:txBody>
                    <a:bodyPr/>
                    <a:lstStyle/>
                    <a:p>
                      <a:pPr algn="ctr"/>
                      <a:r>
                        <a:rPr lang="en-GB" sz="2800" dirty="0">
                          <a:latin typeface="Comic Sans MS" panose="030F0702030302020204" pitchFamily="66" charset="0"/>
                        </a:rPr>
                        <a:t>8</a:t>
                      </a:r>
                    </a:p>
                  </a:txBody>
                  <a:tcPr anchor="ctr"/>
                </a:tc>
                <a:tc>
                  <a:txBody>
                    <a:bodyPr/>
                    <a:lstStyle/>
                    <a:p>
                      <a:pPr algn="ctr"/>
                      <a:r>
                        <a:rPr lang="en-GB" sz="2800" dirty="0">
                          <a:solidFill>
                            <a:schemeClr val="tx1"/>
                          </a:solidFill>
                          <a:latin typeface="Comic Sans MS" panose="030F0702030302020204" pitchFamily="66" charset="0"/>
                        </a:rPr>
                        <a:t>9</a:t>
                      </a:r>
                    </a:p>
                  </a:txBody>
                  <a:tcPr anchor="ctr"/>
                </a:tc>
                <a:tc>
                  <a:txBody>
                    <a:bodyPr/>
                    <a:lstStyle/>
                    <a:p>
                      <a:pPr algn="ctr"/>
                      <a:r>
                        <a:rPr lang="en-GB" sz="2800" dirty="0">
                          <a:solidFill>
                            <a:schemeClr val="tx1"/>
                          </a:solidFill>
                          <a:latin typeface="Comic Sans MS" panose="030F0702030302020204" pitchFamily="66" charset="0"/>
                        </a:rPr>
                        <a:t>10</a:t>
                      </a:r>
                    </a:p>
                  </a:txBody>
                  <a:tcPr anchor="ctr"/>
                </a:tc>
                <a:tc>
                  <a:txBody>
                    <a:bodyPr/>
                    <a:lstStyle/>
                    <a:p>
                      <a:pPr algn="ctr"/>
                      <a:r>
                        <a:rPr lang="en-GB" sz="2800" dirty="0">
                          <a:solidFill>
                            <a:schemeClr val="tx1"/>
                          </a:solidFill>
                          <a:latin typeface="Comic Sans MS" panose="030F0702030302020204" pitchFamily="66" charset="0"/>
                        </a:rPr>
                        <a:t>11</a:t>
                      </a:r>
                    </a:p>
                  </a:txBody>
                  <a:tcPr anchor="ctr"/>
                </a:tc>
                <a:tc>
                  <a:txBody>
                    <a:bodyPr/>
                    <a:lstStyle/>
                    <a:p>
                      <a:pPr algn="ctr"/>
                      <a:r>
                        <a:rPr lang="en-GB" sz="2800" dirty="0">
                          <a:solidFill>
                            <a:schemeClr val="tx1"/>
                          </a:solidFill>
                          <a:latin typeface="Comic Sans MS" panose="030F0702030302020204" pitchFamily="66" charset="0"/>
                        </a:rPr>
                        <a:t>12</a:t>
                      </a:r>
                    </a:p>
                  </a:txBody>
                  <a:tcPr anchor="ctr"/>
                </a:tc>
                <a:tc>
                  <a:txBody>
                    <a:bodyPr/>
                    <a:lstStyle/>
                    <a:p>
                      <a:pPr algn="ctr"/>
                      <a:r>
                        <a:rPr lang="en-GB" sz="2800" dirty="0">
                          <a:solidFill>
                            <a:schemeClr val="tx1"/>
                          </a:solidFill>
                          <a:latin typeface="Comic Sans MS" panose="030F0702030302020204" pitchFamily="66" charset="0"/>
                        </a:rPr>
                        <a:t>13</a:t>
                      </a:r>
                    </a:p>
                  </a:txBody>
                  <a:tcPr anchor="ctr"/>
                </a:tc>
                <a:tc>
                  <a:txBody>
                    <a:bodyPr/>
                    <a:lstStyle/>
                    <a:p>
                      <a:pPr algn="ctr"/>
                      <a:r>
                        <a:rPr lang="en-GB" sz="2800" dirty="0">
                          <a:solidFill>
                            <a:schemeClr val="tx1"/>
                          </a:solidFill>
                          <a:latin typeface="Comic Sans MS" panose="030F0702030302020204" pitchFamily="66" charset="0"/>
                        </a:rPr>
                        <a:t>14</a:t>
                      </a:r>
                    </a:p>
                  </a:txBody>
                  <a:tcPr anchor="ctr"/>
                </a:tc>
                <a:tc>
                  <a:txBody>
                    <a:bodyPr/>
                    <a:lstStyle/>
                    <a:p>
                      <a:pPr algn="ctr"/>
                      <a:r>
                        <a:rPr lang="en-GB" sz="2800" dirty="0">
                          <a:latin typeface="Comic Sans MS" panose="030F0702030302020204" pitchFamily="66" charset="0"/>
                        </a:rPr>
                        <a:t>15</a:t>
                      </a:r>
                    </a:p>
                  </a:txBody>
                  <a:tcPr anchor="ctr"/>
                </a:tc>
                <a:tc>
                  <a:txBody>
                    <a:bodyPr/>
                    <a:lstStyle/>
                    <a:p>
                      <a:pPr algn="ctr"/>
                      <a:r>
                        <a:rPr lang="en-GB" sz="2800" dirty="0">
                          <a:latin typeface="Comic Sans MS" panose="030F0702030302020204" pitchFamily="66" charset="0"/>
                        </a:rPr>
                        <a:t>16</a:t>
                      </a:r>
                    </a:p>
                  </a:txBody>
                  <a:tcPr anchor="ctr"/>
                </a:tc>
                <a:tc>
                  <a:txBody>
                    <a:bodyPr/>
                    <a:lstStyle/>
                    <a:p>
                      <a:pPr algn="ctr"/>
                      <a:r>
                        <a:rPr lang="en-GB" sz="2800" dirty="0">
                          <a:latin typeface="Comic Sans MS" panose="030F0702030302020204" pitchFamily="66" charset="0"/>
                        </a:rPr>
                        <a:t>71</a:t>
                      </a:r>
                    </a:p>
                  </a:txBody>
                  <a:tcPr anchor="ctr"/>
                </a:tc>
                <a:extLst>
                  <a:ext uri="{0D108BD9-81ED-4DB2-BD59-A6C34878D82A}">
                    <a16:rowId xmlns:a16="http://schemas.microsoft.com/office/drawing/2014/main" val="613234523"/>
                  </a:ext>
                </a:extLst>
              </a:tr>
            </a:tbl>
          </a:graphicData>
        </a:graphic>
      </p:graphicFrame>
      <p:sp>
        <p:nvSpPr>
          <p:cNvPr id="11" name="TextBox 10"/>
          <p:cNvSpPr txBox="1"/>
          <p:nvPr/>
        </p:nvSpPr>
        <p:spPr>
          <a:xfrm>
            <a:off x="3605399" y="707118"/>
            <a:ext cx="2683944" cy="830997"/>
          </a:xfrm>
          <a:prstGeom prst="rect">
            <a:avLst/>
          </a:prstGeom>
          <a:noFill/>
        </p:spPr>
        <p:txBody>
          <a:bodyPr wrap="square" rtlCol="0">
            <a:spAutoFit/>
          </a:bodyPr>
          <a:lstStyle/>
          <a:p>
            <a:pPr algn="ctr"/>
            <a:r>
              <a:rPr lang="en-GB" sz="2400" dirty="0">
                <a:latin typeface="Comic Sans MS" panose="030F0702030302020204" pitchFamily="66" charset="0"/>
              </a:rPr>
              <a:t>I see </a:t>
            </a:r>
          </a:p>
          <a:p>
            <a:pPr algn="ctr"/>
            <a:r>
              <a:rPr lang="en-GB" sz="2400" dirty="0">
                <a:latin typeface="Comic Sans MS" panose="030F0702030302020204" pitchFamily="66" charset="0"/>
              </a:rPr>
              <a:t>some mistakes!</a:t>
            </a:r>
          </a:p>
        </p:txBody>
      </p:sp>
      <p:graphicFrame>
        <p:nvGraphicFramePr>
          <p:cNvPr id="12" name="Table 11"/>
          <p:cNvGraphicFramePr>
            <a:graphicFrameLocks noGrp="1"/>
          </p:cNvGraphicFramePr>
          <p:nvPr>
            <p:extLst/>
          </p:nvPr>
        </p:nvGraphicFramePr>
        <p:xfrm>
          <a:off x="2479555" y="4746569"/>
          <a:ext cx="6949437" cy="771434"/>
        </p:xfrm>
        <a:graphic>
          <a:graphicData uri="http://schemas.openxmlformats.org/drawingml/2006/table">
            <a:tbl>
              <a:tblPr firstRow="1" bandRow="1">
                <a:tableStyleId>{5940675A-B579-460E-94D1-54222C63F5DA}</a:tableStyleId>
              </a:tblPr>
              <a:tblGrid>
                <a:gridCol w="631767">
                  <a:extLst>
                    <a:ext uri="{9D8B030D-6E8A-4147-A177-3AD203B41FA5}">
                      <a16:colId xmlns:a16="http://schemas.microsoft.com/office/drawing/2014/main" val="3418289128"/>
                    </a:ext>
                  </a:extLst>
                </a:gridCol>
                <a:gridCol w="631767">
                  <a:extLst>
                    <a:ext uri="{9D8B030D-6E8A-4147-A177-3AD203B41FA5}">
                      <a16:colId xmlns:a16="http://schemas.microsoft.com/office/drawing/2014/main" val="158159094"/>
                    </a:ext>
                  </a:extLst>
                </a:gridCol>
                <a:gridCol w="631767">
                  <a:extLst>
                    <a:ext uri="{9D8B030D-6E8A-4147-A177-3AD203B41FA5}">
                      <a16:colId xmlns:a16="http://schemas.microsoft.com/office/drawing/2014/main" val="3110088367"/>
                    </a:ext>
                  </a:extLst>
                </a:gridCol>
                <a:gridCol w="631767">
                  <a:extLst>
                    <a:ext uri="{9D8B030D-6E8A-4147-A177-3AD203B41FA5}">
                      <a16:colId xmlns:a16="http://schemas.microsoft.com/office/drawing/2014/main" val="1611876754"/>
                    </a:ext>
                  </a:extLst>
                </a:gridCol>
                <a:gridCol w="631767">
                  <a:extLst>
                    <a:ext uri="{9D8B030D-6E8A-4147-A177-3AD203B41FA5}">
                      <a16:colId xmlns:a16="http://schemas.microsoft.com/office/drawing/2014/main" val="115614646"/>
                    </a:ext>
                  </a:extLst>
                </a:gridCol>
                <a:gridCol w="631767">
                  <a:extLst>
                    <a:ext uri="{9D8B030D-6E8A-4147-A177-3AD203B41FA5}">
                      <a16:colId xmlns:a16="http://schemas.microsoft.com/office/drawing/2014/main" val="1741552398"/>
                    </a:ext>
                  </a:extLst>
                </a:gridCol>
                <a:gridCol w="631767">
                  <a:extLst>
                    <a:ext uri="{9D8B030D-6E8A-4147-A177-3AD203B41FA5}">
                      <a16:colId xmlns:a16="http://schemas.microsoft.com/office/drawing/2014/main" val="2851271185"/>
                    </a:ext>
                  </a:extLst>
                </a:gridCol>
                <a:gridCol w="631767">
                  <a:extLst>
                    <a:ext uri="{9D8B030D-6E8A-4147-A177-3AD203B41FA5}">
                      <a16:colId xmlns:a16="http://schemas.microsoft.com/office/drawing/2014/main" val="340256961"/>
                    </a:ext>
                  </a:extLst>
                </a:gridCol>
                <a:gridCol w="631767">
                  <a:extLst>
                    <a:ext uri="{9D8B030D-6E8A-4147-A177-3AD203B41FA5}">
                      <a16:colId xmlns:a16="http://schemas.microsoft.com/office/drawing/2014/main" val="2620462398"/>
                    </a:ext>
                  </a:extLst>
                </a:gridCol>
                <a:gridCol w="631767">
                  <a:extLst>
                    <a:ext uri="{9D8B030D-6E8A-4147-A177-3AD203B41FA5}">
                      <a16:colId xmlns:a16="http://schemas.microsoft.com/office/drawing/2014/main" val="2073638296"/>
                    </a:ext>
                  </a:extLst>
                </a:gridCol>
                <a:gridCol w="631767">
                  <a:extLst>
                    <a:ext uri="{9D8B030D-6E8A-4147-A177-3AD203B41FA5}">
                      <a16:colId xmlns:a16="http://schemas.microsoft.com/office/drawing/2014/main" val="521371195"/>
                    </a:ext>
                  </a:extLst>
                </a:gridCol>
              </a:tblGrid>
              <a:tr h="771434">
                <a:tc>
                  <a:txBody>
                    <a:bodyPr/>
                    <a:lstStyle/>
                    <a:p>
                      <a:pPr algn="ctr"/>
                      <a:r>
                        <a:rPr lang="en-GB" sz="2800" dirty="0">
                          <a:latin typeface="Comic Sans MS" panose="030F0702030302020204" pitchFamily="66" charset="0"/>
                        </a:rPr>
                        <a:t>19</a:t>
                      </a:r>
                    </a:p>
                  </a:txBody>
                  <a:tcPr anchor="ctr"/>
                </a:tc>
                <a:tc>
                  <a:txBody>
                    <a:bodyPr/>
                    <a:lstStyle/>
                    <a:p>
                      <a:pPr algn="ctr"/>
                      <a:r>
                        <a:rPr lang="en-GB" sz="2800" dirty="0">
                          <a:latin typeface="Comic Sans MS" panose="030F0702030302020204" pitchFamily="66" charset="0"/>
                        </a:rPr>
                        <a:t>18</a:t>
                      </a:r>
                    </a:p>
                  </a:txBody>
                  <a:tcPr anchor="ctr"/>
                </a:tc>
                <a:tc>
                  <a:txBody>
                    <a:bodyPr/>
                    <a:lstStyle/>
                    <a:p>
                      <a:pPr algn="ctr"/>
                      <a:r>
                        <a:rPr lang="en-GB" sz="2800" dirty="0">
                          <a:latin typeface="Comic Sans MS" panose="030F0702030302020204" pitchFamily="66" charset="0"/>
                        </a:rPr>
                        <a:t>17</a:t>
                      </a:r>
                    </a:p>
                  </a:txBody>
                  <a:tcPr anchor="ctr"/>
                </a:tc>
                <a:tc>
                  <a:txBody>
                    <a:bodyPr/>
                    <a:lstStyle/>
                    <a:p>
                      <a:pPr algn="ctr"/>
                      <a:r>
                        <a:rPr lang="en-GB" sz="2800" dirty="0">
                          <a:latin typeface="Comic Sans MS" panose="030F0702030302020204" pitchFamily="66" charset="0"/>
                        </a:rPr>
                        <a:t>16</a:t>
                      </a:r>
                    </a:p>
                  </a:txBody>
                  <a:tcPr anchor="ctr"/>
                </a:tc>
                <a:tc>
                  <a:txBody>
                    <a:bodyPr/>
                    <a:lstStyle/>
                    <a:p>
                      <a:pPr algn="ctr"/>
                      <a:r>
                        <a:rPr lang="en-GB" sz="2800" dirty="0">
                          <a:solidFill>
                            <a:schemeClr val="tx1"/>
                          </a:solidFill>
                          <a:latin typeface="Comic Sans MS" panose="030F0702030302020204" pitchFamily="66" charset="0"/>
                        </a:rPr>
                        <a:t>15</a:t>
                      </a:r>
                    </a:p>
                  </a:txBody>
                  <a:tcPr anchor="ctr"/>
                </a:tc>
                <a:tc>
                  <a:txBody>
                    <a:bodyPr/>
                    <a:lstStyle/>
                    <a:p>
                      <a:pPr algn="ctr"/>
                      <a:r>
                        <a:rPr lang="en-GB" sz="2800" dirty="0">
                          <a:solidFill>
                            <a:schemeClr val="tx1"/>
                          </a:solidFill>
                          <a:latin typeface="Comic Sans MS" panose="030F0702030302020204" pitchFamily="66" charset="0"/>
                        </a:rPr>
                        <a:t>14</a:t>
                      </a:r>
                    </a:p>
                  </a:txBody>
                  <a:tcPr anchor="ctr"/>
                </a:tc>
                <a:tc>
                  <a:txBody>
                    <a:bodyPr/>
                    <a:lstStyle/>
                    <a:p>
                      <a:pPr algn="ctr"/>
                      <a:r>
                        <a:rPr lang="en-GB" sz="2800" dirty="0">
                          <a:solidFill>
                            <a:srgbClr val="FF0000"/>
                          </a:solidFill>
                          <a:latin typeface="Comic Sans MS" panose="030F0702030302020204" pitchFamily="66" charset="0"/>
                        </a:rPr>
                        <a:t>13</a:t>
                      </a:r>
                    </a:p>
                  </a:txBody>
                  <a:tcPr anchor="ctr"/>
                </a:tc>
                <a:tc>
                  <a:txBody>
                    <a:bodyPr/>
                    <a:lstStyle/>
                    <a:p>
                      <a:pPr algn="ctr"/>
                      <a:r>
                        <a:rPr lang="en-GB" sz="2800" dirty="0">
                          <a:solidFill>
                            <a:schemeClr val="tx1"/>
                          </a:solidFill>
                          <a:latin typeface="Comic Sans MS" panose="030F0702030302020204" pitchFamily="66" charset="0"/>
                        </a:rPr>
                        <a:t>12</a:t>
                      </a:r>
                    </a:p>
                  </a:txBody>
                  <a:tcPr anchor="ctr"/>
                </a:tc>
                <a:tc>
                  <a:txBody>
                    <a:bodyPr/>
                    <a:lstStyle/>
                    <a:p>
                      <a:pPr algn="ctr"/>
                      <a:r>
                        <a:rPr lang="en-GB" sz="2800" dirty="0">
                          <a:latin typeface="Comic Sans MS" panose="030F0702030302020204" pitchFamily="66" charset="0"/>
                        </a:rPr>
                        <a:t>11</a:t>
                      </a:r>
                    </a:p>
                  </a:txBody>
                  <a:tcPr anchor="ctr"/>
                </a:tc>
                <a:tc>
                  <a:txBody>
                    <a:bodyPr/>
                    <a:lstStyle/>
                    <a:p>
                      <a:pPr algn="ctr"/>
                      <a:r>
                        <a:rPr lang="en-GB" sz="2800" dirty="0">
                          <a:latin typeface="Comic Sans MS" panose="030F0702030302020204" pitchFamily="66" charset="0"/>
                        </a:rPr>
                        <a:t>10</a:t>
                      </a:r>
                    </a:p>
                  </a:txBody>
                  <a:tcPr anchor="ctr"/>
                </a:tc>
                <a:tc>
                  <a:txBody>
                    <a:bodyPr/>
                    <a:lstStyle/>
                    <a:p>
                      <a:pPr algn="ctr"/>
                      <a:r>
                        <a:rPr lang="en-GB" sz="2800" dirty="0">
                          <a:latin typeface="Comic Sans MS" panose="030F0702030302020204" pitchFamily="66" charset="0"/>
                        </a:rPr>
                        <a:t>9</a:t>
                      </a:r>
                    </a:p>
                  </a:txBody>
                  <a:tcPr anchor="ctr"/>
                </a:tc>
                <a:extLst>
                  <a:ext uri="{0D108BD9-81ED-4DB2-BD59-A6C34878D82A}">
                    <a16:rowId xmlns:a16="http://schemas.microsoft.com/office/drawing/2014/main" val="613234523"/>
                  </a:ext>
                </a:extLst>
              </a:tr>
            </a:tbl>
          </a:graphicData>
        </a:graphic>
      </p:graphicFrame>
      <p:graphicFrame>
        <p:nvGraphicFramePr>
          <p:cNvPr id="14" name="Table 13"/>
          <p:cNvGraphicFramePr>
            <a:graphicFrameLocks noGrp="1"/>
          </p:cNvGraphicFramePr>
          <p:nvPr>
            <p:extLst/>
          </p:nvPr>
        </p:nvGraphicFramePr>
        <p:xfrm>
          <a:off x="2479551" y="2943616"/>
          <a:ext cx="6949440" cy="771434"/>
        </p:xfrm>
        <a:graphic>
          <a:graphicData uri="http://schemas.openxmlformats.org/drawingml/2006/table">
            <a:tbl>
              <a:tblPr firstRow="1" bandRow="1">
                <a:tableStyleId>{5940675A-B579-460E-94D1-54222C63F5DA}</a:tableStyleId>
              </a:tblPr>
              <a:tblGrid>
                <a:gridCol w="694944">
                  <a:extLst>
                    <a:ext uri="{9D8B030D-6E8A-4147-A177-3AD203B41FA5}">
                      <a16:colId xmlns:a16="http://schemas.microsoft.com/office/drawing/2014/main" val="3418289128"/>
                    </a:ext>
                  </a:extLst>
                </a:gridCol>
                <a:gridCol w="694944">
                  <a:extLst>
                    <a:ext uri="{9D8B030D-6E8A-4147-A177-3AD203B41FA5}">
                      <a16:colId xmlns:a16="http://schemas.microsoft.com/office/drawing/2014/main" val="2620462398"/>
                    </a:ext>
                  </a:extLst>
                </a:gridCol>
                <a:gridCol w="694944">
                  <a:extLst>
                    <a:ext uri="{9D8B030D-6E8A-4147-A177-3AD203B41FA5}">
                      <a16:colId xmlns:a16="http://schemas.microsoft.com/office/drawing/2014/main" val="2073638296"/>
                    </a:ext>
                  </a:extLst>
                </a:gridCol>
                <a:gridCol w="694944">
                  <a:extLst>
                    <a:ext uri="{9D8B030D-6E8A-4147-A177-3AD203B41FA5}">
                      <a16:colId xmlns:a16="http://schemas.microsoft.com/office/drawing/2014/main" val="521371195"/>
                    </a:ext>
                  </a:extLst>
                </a:gridCol>
                <a:gridCol w="694944">
                  <a:extLst>
                    <a:ext uri="{9D8B030D-6E8A-4147-A177-3AD203B41FA5}">
                      <a16:colId xmlns:a16="http://schemas.microsoft.com/office/drawing/2014/main" val="2468116630"/>
                    </a:ext>
                  </a:extLst>
                </a:gridCol>
                <a:gridCol w="694944">
                  <a:extLst>
                    <a:ext uri="{9D8B030D-6E8A-4147-A177-3AD203B41FA5}">
                      <a16:colId xmlns:a16="http://schemas.microsoft.com/office/drawing/2014/main" val="893976795"/>
                    </a:ext>
                  </a:extLst>
                </a:gridCol>
                <a:gridCol w="694944">
                  <a:extLst>
                    <a:ext uri="{9D8B030D-6E8A-4147-A177-3AD203B41FA5}">
                      <a16:colId xmlns:a16="http://schemas.microsoft.com/office/drawing/2014/main" val="954824971"/>
                    </a:ext>
                  </a:extLst>
                </a:gridCol>
                <a:gridCol w="694944">
                  <a:extLst>
                    <a:ext uri="{9D8B030D-6E8A-4147-A177-3AD203B41FA5}">
                      <a16:colId xmlns:a16="http://schemas.microsoft.com/office/drawing/2014/main" val="4015239987"/>
                    </a:ext>
                  </a:extLst>
                </a:gridCol>
                <a:gridCol w="694944">
                  <a:extLst>
                    <a:ext uri="{9D8B030D-6E8A-4147-A177-3AD203B41FA5}">
                      <a16:colId xmlns:a16="http://schemas.microsoft.com/office/drawing/2014/main" val="397833949"/>
                    </a:ext>
                  </a:extLst>
                </a:gridCol>
                <a:gridCol w="694944">
                  <a:extLst>
                    <a:ext uri="{9D8B030D-6E8A-4147-A177-3AD203B41FA5}">
                      <a16:colId xmlns:a16="http://schemas.microsoft.com/office/drawing/2014/main" val="3210400003"/>
                    </a:ext>
                  </a:extLst>
                </a:gridCol>
              </a:tblGrid>
              <a:tr h="771434">
                <a:tc>
                  <a:txBody>
                    <a:bodyPr/>
                    <a:lstStyle/>
                    <a:p>
                      <a:pPr algn="ctr"/>
                      <a:r>
                        <a:rPr lang="en-GB" sz="2800" dirty="0">
                          <a:latin typeface="Comic Sans MS" panose="030F0702030302020204" pitchFamily="66" charset="0"/>
                        </a:rPr>
                        <a:t>8</a:t>
                      </a:r>
                    </a:p>
                  </a:txBody>
                  <a:tcPr anchor="ctr"/>
                </a:tc>
                <a:tc>
                  <a:txBody>
                    <a:bodyPr/>
                    <a:lstStyle/>
                    <a:p>
                      <a:pPr algn="ctr"/>
                      <a:r>
                        <a:rPr lang="en-GB" sz="2800" dirty="0">
                          <a:latin typeface="Comic Sans MS" panose="030F0702030302020204" pitchFamily="66" charset="0"/>
                        </a:rPr>
                        <a:t>9</a:t>
                      </a:r>
                    </a:p>
                  </a:txBody>
                  <a:tcPr anchor="ctr"/>
                </a:tc>
                <a:tc>
                  <a:txBody>
                    <a:bodyPr/>
                    <a:lstStyle/>
                    <a:p>
                      <a:pPr algn="ctr"/>
                      <a:r>
                        <a:rPr lang="en-GB" sz="2800" dirty="0">
                          <a:latin typeface="Comic Sans MS" panose="030F0702030302020204" pitchFamily="66" charset="0"/>
                        </a:rPr>
                        <a:t>10</a:t>
                      </a:r>
                    </a:p>
                  </a:txBody>
                  <a:tcPr anchor="ctr"/>
                </a:tc>
                <a:tc>
                  <a:txBody>
                    <a:bodyPr/>
                    <a:lstStyle/>
                    <a:p>
                      <a:pPr algn="ctr"/>
                      <a:r>
                        <a:rPr lang="en-GB" sz="2800" dirty="0">
                          <a:latin typeface="Comic Sans MS" panose="030F0702030302020204" pitchFamily="66" charset="0"/>
                        </a:rPr>
                        <a:t>11</a:t>
                      </a:r>
                    </a:p>
                  </a:txBody>
                  <a:tcPr anchor="ctr"/>
                </a:tc>
                <a:tc>
                  <a:txBody>
                    <a:bodyPr/>
                    <a:lstStyle/>
                    <a:p>
                      <a:pPr algn="ctr"/>
                      <a:r>
                        <a:rPr lang="en-GB" sz="2800" dirty="0">
                          <a:latin typeface="Comic Sans MS" panose="030F0702030302020204" pitchFamily="66" charset="0"/>
                        </a:rPr>
                        <a:t>12</a:t>
                      </a:r>
                    </a:p>
                  </a:txBody>
                  <a:tcPr anchor="ctr"/>
                </a:tc>
                <a:tc>
                  <a:txBody>
                    <a:bodyPr/>
                    <a:lstStyle/>
                    <a:p>
                      <a:pPr algn="ctr"/>
                      <a:r>
                        <a:rPr lang="en-GB" sz="2800" dirty="0">
                          <a:latin typeface="Comic Sans MS" panose="030F0702030302020204" pitchFamily="66" charset="0"/>
                        </a:rPr>
                        <a:t>13</a:t>
                      </a:r>
                    </a:p>
                  </a:txBody>
                  <a:tcPr anchor="ctr"/>
                </a:tc>
                <a:tc>
                  <a:txBody>
                    <a:bodyPr/>
                    <a:lstStyle/>
                    <a:p>
                      <a:pPr algn="ctr"/>
                      <a:r>
                        <a:rPr lang="en-GB" sz="2800" dirty="0">
                          <a:latin typeface="Comic Sans MS" panose="030F0702030302020204" pitchFamily="66" charset="0"/>
                        </a:rPr>
                        <a:t>14</a:t>
                      </a:r>
                    </a:p>
                  </a:txBody>
                  <a:tcPr anchor="ctr"/>
                </a:tc>
                <a:tc>
                  <a:txBody>
                    <a:bodyPr/>
                    <a:lstStyle/>
                    <a:p>
                      <a:pPr algn="ctr"/>
                      <a:r>
                        <a:rPr lang="en-GB" sz="2800" dirty="0">
                          <a:latin typeface="Comic Sans MS" panose="030F0702030302020204" pitchFamily="66" charset="0"/>
                        </a:rPr>
                        <a:t>15</a:t>
                      </a:r>
                    </a:p>
                  </a:txBody>
                  <a:tcPr anchor="ctr"/>
                </a:tc>
                <a:tc>
                  <a:txBody>
                    <a:bodyPr/>
                    <a:lstStyle/>
                    <a:p>
                      <a:pPr algn="ctr"/>
                      <a:r>
                        <a:rPr lang="en-GB" sz="2800" dirty="0">
                          <a:latin typeface="Comic Sans MS" panose="030F0702030302020204" pitchFamily="66" charset="0"/>
                        </a:rPr>
                        <a:t>16</a:t>
                      </a:r>
                    </a:p>
                  </a:txBody>
                  <a:tcPr anchor="ctr"/>
                </a:tc>
                <a:tc>
                  <a:txBody>
                    <a:bodyPr/>
                    <a:lstStyle/>
                    <a:p>
                      <a:pPr algn="ctr"/>
                      <a:r>
                        <a:rPr lang="en-GB" sz="2800" dirty="0">
                          <a:solidFill>
                            <a:srgbClr val="FF0000"/>
                          </a:solidFill>
                          <a:latin typeface="Comic Sans MS" panose="030F0702030302020204" pitchFamily="66" charset="0"/>
                        </a:rPr>
                        <a:t>17</a:t>
                      </a:r>
                    </a:p>
                  </a:txBody>
                  <a:tcPr anchor="ctr"/>
                </a:tc>
                <a:extLst>
                  <a:ext uri="{0D108BD9-81ED-4DB2-BD59-A6C34878D82A}">
                    <a16:rowId xmlns:a16="http://schemas.microsoft.com/office/drawing/2014/main" val="613234523"/>
                  </a:ext>
                </a:extLst>
              </a:tr>
            </a:tbl>
          </a:graphicData>
        </a:graphic>
      </p:graphicFrame>
      <p:pic>
        <p:nvPicPr>
          <p:cNvPr id="15" name="Picture 14"/>
          <p:cNvPicPr>
            <a:picLocks noChangeAspect="1"/>
          </p:cNvPicPr>
          <p:nvPr/>
        </p:nvPicPr>
        <p:blipFill>
          <a:blip r:embed="rId5"/>
          <a:stretch>
            <a:fillRect/>
          </a:stretch>
        </p:blipFill>
        <p:spPr>
          <a:xfrm>
            <a:off x="8956035" y="569226"/>
            <a:ext cx="747045" cy="747045"/>
          </a:xfrm>
          <a:prstGeom prst="rect">
            <a:avLst/>
          </a:prstGeom>
        </p:spPr>
      </p:pic>
      <p:sp>
        <p:nvSpPr>
          <p:cNvPr id="16" name="TextBox 15"/>
          <p:cNvSpPr txBox="1"/>
          <p:nvPr/>
        </p:nvSpPr>
        <p:spPr>
          <a:xfrm>
            <a:off x="7018554" y="711915"/>
            <a:ext cx="2335461" cy="461665"/>
          </a:xfrm>
          <a:prstGeom prst="rect">
            <a:avLst/>
          </a:prstGeom>
          <a:noFill/>
        </p:spPr>
        <p:txBody>
          <a:bodyPr wrap="square" rtlCol="0">
            <a:spAutoFit/>
          </a:bodyPr>
          <a:lstStyle/>
          <a:p>
            <a:r>
              <a:rPr lang="en-GB" sz="2400" dirty="0">
                <a:latin typeface="Comic Sans MS" panose="030F0702030302020204" pitchFamily="66" charset="0"/>
              </a:rPr>
              <a:t>Have a think</a:t>
            </a:r>
          </a:p>
        </p:txBody>
      </p:sp>
      <p:sp>
        <p:nvSpPr>
          <p:cNvPr id="2" name="Oval 1"/>
          <p:cNvSpPr/>
          <p:nvPr/>
        </p:nvSpPr>
        <p:spPr>
          <a:xfrm>
            <a:off x="8770961" y="2144378"/>
            <a:ext cx="612000" cy="612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6289343" y="3969033"/>
            <a:ext cx="612000" cy="612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237462" y="654694"/>
            <a:ext cx="1237975" cy="894091"/>
          </a:xfrm>
          <a:prstGeom prst="rect">
            <a:avLst/>
          </a:prstGeom>
        </p:spPr>
      </p:pic>
      <p:sp>
        <p:nvSpPr>
          <p:cNvPr id="4" name="Rounded Rectangular Callout 3"/>
          <p:cNvSpPr/>
          <p:nvPr/>
        </p:nvSpPr>
        <p:spPr>
          <a:xfrm>
            <a:off x="3733077" y="590412"/>
            <a:ext cx="2593075" cy="1064407"/>
          </a:xfrm>
          <a:prstGeom prst="wedgeRoundRectCallout">
            <a:avLst>
              <a:gd name="adj1" fmla="val -60307"/>
              <a:gd name="adj2" fmla="val 21470"/>
              <a:gd name="adj3" fmla="val 16667"/>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2322889678"/>
      </p:ext>
    </p:extLst>
  </p:cSld>
  <p:clrMapOvr>
    <a:masterClrMapping/>
  </p:clrMapOvr>
  <mc:AlternateContent xmlns:mc="http://schemas.openxmlformats.org/markup-compatibility/2006">
    <mc:Choice xmlns:p14="http://schemas.microsoft.com/office/powerpoint/2010/main" Requires="p14">
      <p:transition spd="slow" p14:dur="2000" advTm="69434"/>
    </mc:Choice>
    <mc:Fallback>
      <p:transition spd="slow" advTm="694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3"/>
                </p:tgtEl>
              </p:cMediaNode>
            </p:audio>
          </p:childTnLst>
        </p:cTn>
      </p:par>
    </p:tnLst>
    <p:bldLst>
      <p:bldP spid="11" grpId="0"/>
      <p:bldP spid="2" grpId="0" animBg="1"/>
      <p:bldP spid="17"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graphicFrame>
        <p:nvGraphicFramePr>
          <p:cNvPr id="13" name="Table 12"/>
          <p:cNvGraphicFramePr>
            <a:graphicFrameLocks noGrp="1"/>
          </p:cNvGraphicFramePr>
          <p:nvPr>
            <p:extLst/>
          </p:nvPr>
        </p:nvGraphicFramePr>
        <p:xfrm>
          <a:off x="2479547" y="3540897"/>
          <a:ext cx="6949437" cy="771434"/>
        </p:xfrm>
        <a:graphic>
          <a:graphicData uri="http://schemas.openxmlformats.org/drawingml/2006/table">
            <a:tbl>
              <a:tblPr firstRow="1" bandRow="1">
                <a:tableStyleId>{5940675A-B579-460E-94D1-54222C63F5DA}</a:tableStyleId>
              </a:tblPr>
              <a:tblGrid>
                <a:gridCol w="631767">
                  <a:extLst>
                    <a:ext uri="{9D8B030D-6E8A-4147-A177-3AD203B41FA5}">
                      <a16:colId xmlns:a16="http://schemas.microsoft.com/office/drawing/2014/main" val="3418289128"/>
                    </a:ext>
                  </a:extLst>
                </a:gridCol>
                <a:gridCol w="631767">
                  <a:extLst>
                    <a:ext uri="{9D8B030D-6E8A-4147-A177-3AD203B41FA5}">
                      <a16:colId xmlns:a16="http://schemas.microsoft.com/office/drawing/2014/main" val="158159094"/>
                    </a:ext>
                  </a:extLst>
                </a:gridCol>
                <a:gridCol w="631767">
                  <a:extLst>
                    <a:ext uri="{9D8B030D-6E8A-4147-A177-3AD203B41FA5}">
                      <a16:colId xmlns:a16="http://schemas.microsoft.com/office/drawing/2014/main" val="3110088367"/>
                    </a:ext>
                  </a:extLst>
                </a:gridCol>
                <a:gridCol w="631767">
                  <a:extLst>
                    <a:ext uri="{9D8B030D-6E8A-4147-A177-3AD203B41FA5}">
                      <a16:colId xmlns:a16="http://schemas.microsoft.com/office/drawing/2014/main" val="1611876754"/>
                    </a:ext>
                  </a:extLst>
                </a:gridCol>
                <a:gridCol w="631767">
                  <a:extLst>
                    <a:ext uri="{9D8B030D-6E8A-4147-A177-3AD203B41FA5}">
                      <a16:colId xmlns:a16="http://schemas.microsoft.com/office/drawing/2014/main" val="115614646"/>
                    </a:ext>
                  </a:extLst>
                </a:gridCol>
                <a:gridCol w="631767">
                  <a:extLst>
                    <a:ext uri="{9D8B030D-6E8A-4147-A177-3AD203B41FA5}">
                      <a16:colId xmlns:a16="http://schemas.microsoft.com/office/drawing/2014/main" val="1741552398"/>
                    </a:ext>
                  </a:extLst>
                </a:gridCol>
                <a:gridCol w="631767">
                  <a:extLst>
                    <a:ext uri="{9D8B030D-6E8A-4147-A177-3AD203B41FA5}">
                      <a16:colId xmlns:a16="http://schemas.microsoft.com/office/drawing/2014/main" val="2851271185"/>
                    </a:ext>
                  </a:extLst>
                </a:gridCol>
                <a:gridCol w="631767">
                  <a:extLst>
                    <a:ext uri="{9D8B030D-6E8A-4147-A177-3AD203B41FA5}">
                      <a16:colId xmlns:a16="http://schemas.microsoft.com/office/drawing/2014/main" val="340256961"/>
                    </a:ext>
                  </a:extLst>
                </a:gridCol>
                <a:gridCol w="631767">
                  <a:extLst>
                    <a:ext uri="{9D8B030D-6E8A-4147-A177-3AD203B41FA5}">
                      <a16:colId xmlns:a16="http://schemas.microsoft.com/office/drawing/2014/main" val="2620462398"/>
                    </a:ext>
                  </a:extLst>
                </a:gridCol>
                <a:gridCol w="631767">
                  <a:extLst>
                    <a:ext uri="{9D8B030D-6E8A-4147-A177-3AD203B41FA5}">
                      <a16:colId xmlns:a16="http://schemas.microsoft.com/office/drawing/2014/main" val="2073638296"/>
                    </a:ext>
                  </a:extLst>
                </a:gridCol>
                <a:gridCol w="631767">
                  <a:extLst>
                    <a:ext uri="{9D8B030D-6E8A-4147-A177-3AD203B41FA5}">
                      <a16:colId xmlns:a16="http://schemas.microsoft.com/office/drawing/2014/main" val="521371195"/>
                    </a:ext>
                  </a:extLst>
                </a:gridCol>
              </a:tblGrid>
              <a:tr h="771434">
                <a:tc>
                  <a:txBody>
                    <a:bodyPr/>
                    <a:lstStyle/>
                    <a:p>
                      <a:pPr algn="ctr"/>
                      <a:r>
                        <a:rPr lang="en-GB" sz="2800" dirty="0">
                          <a:latin typeface="Comic Sans MS" panose="030F0702030302020204" pitchFamily="66" charset="0"/>
                        </a:rPr>
                        <a:t>19</a:t>
                      </a:r>
                    </a:p>
                  </a:txBody>
                  <a:tcPr anchor="ctr"/>
                </a:tc>
                <a:tc>
                  <a:txBody>
                    <a:bodyPr/>
                    <a:lstStyle/>
                    <a:p>
                      <a:pPr algn="ctr"/>
                      <a:r>
                        <a:rPr lang="en-GB" sz="2800" dirty="0">
                          <a:latin typeface="Comic Sans MS" panose="030F0702030302020204" pitchFamily="66" charset="0"/>
                        </a:rPr>
                        <a:t>18</a:t>
                      </a:r>
                    </a:p>
                  </a:txBody>
                  <a:tcPr anchor="ctr"/>
                </a:tc>
                <a:tc>
                  <a:txBody>
                    <a:bodyPr/>
                    <a:lstStyle/>
                    <a:p>
                      <a:pPr algn="ctr"/>
                      <a:r>
                        <a:rPr lang="en-GB" sz="2800" dirty="0">
                          <a:latin typeface="Comic Sans MS" panose="030F0702030302020204" pitchFamily="66" charset="0"/>
                        </a:rPr>
                        <a:t>17</a:t>
                      </a:r>
                    </a:p>
                  </a:txBody>
                  <a:tcPr anchor="ctr"/>
                </a:tc>
                <a:tc>
                  <a:txBody>
                    <a:bodyPr/>
                    <a:lstStyle/>
                    <a:p>
                      <a:pPr algn="ctr"/>
                      <a:r>
                        <a:rPr lang="en-GB" sz="2800" dirty="0">
                          <a:latin typeface="Comic Sans MS" panose="030F0702030302020204" pitchFamily="66" charset="0"/>
                        </a:rPr>
                        <a:t>16</a:t>
                      </a:r>
                    </a:p>
                  </a:txBody>
                  <a:tcPr anchor="ctr"/>
                </a:tc>
                <a:tc>
                  <a:txBody>
                    <a:bodyPr/>
                    <a:lstStyle/>
                    <a:p>
                      <a:pPr algn="ctr"/>
                      <a:endParaRPr lang="en-GB" sz="2800" dirty="0">
                        <a:latin typeface="Comic Sans MS" panose="030F0702030302020204" pitchFamily="66" charset="0"/>
                      </a:endParaRPr>
                    </a:p>
                  </a:txBody>
                  <a:tcPr anchor="ctr"/>
                </a:tc>
                <a:tc>
                  <a:txBody>
                    <a:bodyPr/>
                    <a:lstStyle/>
                    <a:p>
                      <a:pPr algn="ctr"/>
                      <a:r>
                        <a:rPr lang="en-GB" sz="2800" dirty="0">
                          <a:latin typeface="Comic Sans MS" panose="030F0702030302020204" pitchFamily="66" charset="0"/>
                        </a:rPr>
                        <a:t>14</a:t>
                      </a:r>
                    </a:p>
                  </a:txBody>
                  <a:tcPr anchor="ctr"/>
                </a:tc>
                <a:tc>
                  <a:txBody>
                    <a:bodyPr/>
                    <a:lstStyle/>
                    <a:p>
                      <a:pPr algn="ctr"/>
                      <a:r>
                        <a:rPr lang="en-GB" sz="2800" dirty="0">
                          <a:latin typeface="Comic Sans MS" panose="030F0702030302020204" pitchFamily="66" charset="0"/>
                        </a:rPr>
                        <a:t>13</a:t>
                      </a:r>
                    </a:p>
                  </a:txBody>
                  <a:tcPr anchor="ctr"/>
                </a:tc>
                <a:tc>
                  <a:txBody>
                    <a:bodyPr/>
                    <a:lstStyle/>
                    <a:p>
                      <a:pPr algn="ctr"/>
                      <a:endParaRPr lang="en-GB" sz="2800" dirty="0">
                        <a:latin typeface="Comic Sans MS" panose="030F0702030302020204" pitchFamily="66" charset="0"/>
                      </a:endParaRPr>
                    </a:p>
                  </a:txBody>
                  <a:tcPr anchor="ctr"/>
                </a:tc>
                <a:tc>
                  <a:txBody>
                    <a:bodyPr/>
                    <a:lstStyle/>
                    <a:p>
                      <a:pPr algn="ctr"/>
                      <a:r>
                        <a:rPr lang="en-GB" sz="2800" dirty="0">
                          <a:latin typeface="Comic Sans MS" panose="030F0702030302020204" pitchFamily="66" charset="0"/>
                        </a:rPr>
                        <a:t>11</a:t>
                      </a:r>
                    </a:p>
                  </a:txBody>
                  <a:tcPr anchor="ctr"/>
                </a:tc>
                <a:tc>
                  <a:txBody>
                    <a:bodyPr/>
                    <a:lstStyle/>
                    <a:p>
                      <a:pPr algn="ctr"/>
                      <a:r>
                        <a:rPr lang="en-GB" sz="2800" dirty="0">
                          <a:latin typeface="Comic Sans MS" panose="030F0702030302020204" pitchFamily="66" charset="0"/>
                        </a:rPr>
                        <a:t>10</a:t>
                      </a:r>
                    </a:p>
                  </a:txBody>
                  <a:tcPr anchor="ctr"/>
                </a:tc>
                <a:tc>
                  <a:txBody>
                    <a:bodyPr/>
                    <a:lstStyle/>
                    <a:p>
                      <a:pPr algn="ctr"/>
                      <a:r>
                        <a:rPr lang="en-GB" sz="2800" dirty="0">
                          <a:latin typeface="Comic Sans MS" panose="030F0702030302020204" pitchFamily="66" charset="0"/>
                        </a:rPr>
                        <a:t>9</a:t>
                      </a:r>
                    </a:p>
                  </a:txBody>
                  <a:tcPr anchor="ctr"/>
                </a:tc>
                <a:extLst>
                  <a:ext uri="{0D108BD9-81ED-4DB2-BD59-A6C34878D82A}">
                    <a16:rowId xmlns:a16="http://schemas.microsoft.com/office/drawing/2014/main" val="613234523"/>
                  </a:ext>
                </a:extLst>
              </a:tr>
            </a:tbl>
          </a:graphicData>
        </a:graphic>
      </p:graphicFrame>
      <p:graphicFrame>
        <p:nvGraphicFramePr>
          <p:cNvPr id="10" name="Table 9"/>
          <p:cNvGraphicFramePr>
            <a:graphicFrameLocks noGrp="1"/>
          </p:cNvGraphicFramePr>
          <p:nvPr>
            <p:extLst/>
          </p:nvPr>
        </p:nvGraphicFramePr>
        <p:xfrm>
          <a:off x="2479543" y="1741367"/>
          <a:ext cx="6949440" cy="771434"/>
        </p:xfrm>
        <a:graphic>
          <a:graphicData uri="http://schemas.openxmlformats.org/drawingml/2006/table">
            <a:tbl>
              <a:tblPr firstRow="1" bandRow="1">
                <a:tableStyleId>{5940675A-B579-460E-94D1-54222C63F5DA}</a:tableStyleId>
              </a:tblPr>
              <a:tblGrid>
                <a:gridCol w="694944">
                  <a:extLst>
                    <a:ext uri="{9D8B030D-6E8A-4147-A177-3AD203B41FA5}">
                      <a16:colId xmlns:a16="http://schemas.microsoft.com/office/drawing/2014/main" val="3418289128"/>
                    </a:ext>
                  </a:extLst>
                </a:gridCol>
                <a:gridCol w="694944">
                  <a:extLst>
                    <a:ext uri="{9D8B030D-6E8A-4147-A177-3AD203B41FA5}">
                      <a16:colId xmlns:a16="http://schemas.microsoft.com/office/drawing/2014/main" val="2620462398"/>
                    </a:ext>
                  </a:extLst>
                </a:gridCol>
                <a:gridCol w="694944">
                  <a:extLst>
                    <a:ext uri="{9D8B030D-6E8A-4147-A177-3AD203B41FA5}">
                      <a16:colId xmlns:a16="http://schemas.microsoft.com/office/drawing/2014/main" val="2073638296"/>
                    </a:ext>
                  </a:extLst>
                </a:gridCol>
                <a:gridCol w="694944">
                  <a:extLst>
                    <a:ext uri="{9D8B030D-6E8A-4147-A177-3AD203B41FA5}">
                      <a16:colId xmlns:a16="http://schemas.microsoft.com/office/drawing/2014/main" val="521371195"/>
                    </a:ext>
                  </a:extLst>
                </a:gridCol>
                <a:gridCol w="694944">
                  <a:extLst>
                    <a:ext uri="{9D8B030D-6E8A-4147-A177-3AD203B41FA5}">
                      <a16:colId xmlns:a16="http://schemas.microsoft.com/office/drawing/2014/main" val="2468116630"/>
                    </a:ext>
                  </a:extLst>
                </a:gridCol>
                <a:gridCol w="694944">
                  <a:extLst>
                    <a:ext uri="{9D8B030D-6E8A-4147-A177-3AD203B41FA5}">
                      <a16:colId xmlns:a16="http://schemas.microsoft.com/office/drawing/2014/main" val="893976795"/>
                    </a:ext>
                  </a:extLst>
                </a:gridCol>
                <a:gridCol w="694944">
                  <a:extLst>
                    <a:ext uri="{9D8B030D-6E8A-4147-A177-3AD203B41FA5}">
                      <a16:colId xmlns:a16="http://schemas.microsoft.com/office/drawing/2014/main" val="954824971"/>
                    </a:ext>
                  </a:extLst>
                </a:gridCol>
                <a:gridCol w="694944">
                  <a:extLst>
                    <a:ext uri="{9D8B030D-6E8A-4147-A177-3AD203B41FA5}">
                      <a16:colId xmlns:a16="http://schemas.microsoft.com/office/drawing/2014/main" val="4015239987"/>
                    </a:ext>
                  </a:extLst>
                </a:gridCol>
                <a:gridCol w="694944">
                  <a:extLst>
                    <a:ext uri="{9D8B030D-6E8A-4147-A177-3AD203B41FA5}">
                      <a16:colId xmlns:a16="http://schemas.microsoft.com/office/drawing/2014/main" val="397833949"/>
                    </a:ext>
                  </a:extLst>
                </a:gridCol>
                <a:gridCol w="694944">
                  <a:extLst>
                    <a:ext uri="{9D8B030D-6E8A-4147-A177-3AD203B41FA5}">
                      <a16:colId xmlns:a16="http://schemas.microsoft.com/office/drawing/2014/main" val="3210400003"/>
                    </a:ext>
                  </a:extLst>
                </a:gridCol>
              </a:tblGrid>
              <a:tr h="771434">
                <a:tc>
                  <a:txBody>
                    <a:bodyPr/>
                    <a:lstStyle/>
                    <a:p>
                      <a:pPr algn="ctr"/>
                      <a:r>
                        <a:rPr lang="en-GB" sz="2800" dirty="0">
                          <a:latin typeface="Comic Sans MS" panose="030F0702030302020204" pitchFamily="66" charset="0"/>
                        </a:rPr>
                        <a:t>8</a:t>
                      </a:r>
                    </a:p>
                  </a:txBody>
                  <a:tcPr anchor="ctr"/>
                </a:tc>
                <a:tc>
                  <a:txBody>
                    <a:bodyPr/>
                    <a:lstStyle/>
                    <a:p>
                      <a:pPr algn="ctr"/>
                      <a:r>
                        <a:rPr lang="en-GB" sz="2800" dirty="0">
                          <a:solidFill>
                            <a:srgbClr val="FF0000"/>
                          </a:solidFill>
                          <a:latin typeface="Comic Sans MS" panose="030F0702030302020204" pitchFamily="66" charset="0"/>
                        </a:rPr>
                        <a:t>9</a:t>
                      </a:r>
                    </a:p>
                  </a:txBody>
                  <a:tcPr anchor="ctr"/>
                </a:tc>
                <a:tc>
                  <a:txBody>
                    <a:bodyPr/>
                    <a:lstStyle/>
                    <a:p>
                      <a:pPr algn="ctr"/>
                      <a:r>
                        <a:rPr lang="en-GB" sz="2800" dirty="0">
                          <a:solidFill>
                            <a:srgbClr val="FF0000"/>
                          </a:solidFill>
                          <a:latin typeface="Comic Sans MS" panose="030F0702030302020204" pitchFamily="66" charset="0"/>
                        </a:rPr>
                        <a:t>10</a:t>
                      </a:r>
                    </a:p>
                  </a:txBody>
                  <a:tcPr anchor="ctr"/>
                </a:tc>
                <a:tc>
                  <a:txBody>
                    <a:bodyPr/>
                    <a:lstStyle/>
                    <a:p>
                      <a:pPr algn="ctr"/>
                      <a:r>
                        <a:rPr lang="en-GB" sz="2800" dirty="0">
                          <a:latin typeface="Comic Sans MS" panose="030F0702030302020204" pitchFamily="66" charset="0"/>
                        </a:rPr>
                        <a:t>11</a:t>
                      </a:r>
                    </a:p>
                  </a:txBody>
                  <a:tcPr anchor="ctr"/>
                </a:tc>
                <a:tc>
                  <a:txBody>
                    <a:bodyPr/>
                    <a:lstStyle/>
                    <a:p>
                      <a:pPr algn="ctr"/>
                      <a:r>
                        <a:rPr lang="en-GB" sz="2800" dirty="0">
                          <a:latin typeface="Comic Sans MS" panose="030F0702030302020204" pitchFamily="66" charset="0"/>
                        </a:rPr>
                        <a:t>12</a:t>
                      </a:r>
                    </a:p>
                  </a:txBody>
                  <a:tcPr anchor="ctr"/>
                </a:tc>
                <a:tc>
                  <a:txBody>
                    <a:bodyPr/>
                    <a:lstStyle/>
                    <a:p>
                      <a:pPr algn="ctr"/>
                      <a:r>
                        <a:rPr lang="en-GB" sz="2800" dirty="0">
                          <a:latin typeface="Comic Sans MS" panose="030F0702030302020204" pitchFamily="66" charset="0"/>
                        </a:rPr>
                        <a:t>13</a:t>
                      </a:r>
                    </a:p>
                  </a:txBody>
                  <a:tcPr anchor="ctr"/>
                </a:tc>
                <a:tc>
                  <a:txBody>
                    <a:bodyPr/>
                    <a:lstStyle/>
                    <a:p>
                      <a:pPr algn="ctr"/>
                      <a:r>
                        <a:rPr lang="en-GB" sz="2800" dirty="0">
                          <a:solidFill>
                            <a:srgbClr val="FF0000"/>
                          </a:solidFill>
                          <a:latin typeface="Comic Sans MS" panose="030F0702030302020204" pitchFamily="66" charset="0"/>
                        </a:rPr>
                        <a:t>14</a:t>
                      </a:r>
                    </a:p>
                  </a:txBody>
                  <a:tcPr anchor="ctr"/>
                </a:tc>
                <a:tc>
                  <a:txBody>
                    <a:bodyPr/>
                    <a:lstStyle/>
                    <a:p>
                      <a:pPr algn="ctr"/>
                      <a:r>
                        <a:rPr lang="en-GB" sz="2800" dirty="0">
                          <a:latin typeface="Comic Sans MS" panose="030F0702030302020204" pitchFamily="66" charset="0"/>
                        </a:rPr>
                        <a:t>15</a:t>
                      </a:r>
                    </a:p>
                  </a:txBody>
                  <a:tcPr anchor="ctr"/>
                </a:tc>
                <a:tc>
                  <a:txBody>
                    <a:bodyPr/>
                    <a:lstStyle/>
                    <a:p>
                      <a:pPr algn="ctr"/>
                      <a:r>
                        <a:rPr lang="en-GB" sz="2800" dirty="0">
                          <a:latin typeface="Comic Sans MS" panose="030F0702030302020204" pitchFamily="66" charset="0"/>
                        </a:rPr>
                        <a:t>16</a:t>
                      </a:r>
                    </a:p>
                  </a:txBody>
                  <a:tcPr anchor="ctr"/>
                </a:tc>
                <a:tc>
                  <a:txBody>
                    <a:bodyPr/>
                    <a:lstStyle/>
                    <a:p>
                      <a:pPr algn="ctr"/>
                      <a:r>
                        <a:rPr lang="en-GB" sz="2800" dirty="0">
                          <a:latin typeface="Comic Sans MS" panose="030F0702030302020204" pitchFamily="66" charset="0"/>
                        </a:rPr>
                        <a:t>17</a:t>
                      </a:r>
                    </a:p>
                  </a:txBody>
                  <a:tcPr anchor="ctr"/>
                </a:tc>
                <a:extLst>
                  <a:ext uri="{0D108BD9-81ED-4DB2-BD59-A6C34878D82A}">
                    <a16:rowId xmlns:a16="http://schemas.microsoft.com/office/drawing/2014/main" val="613234523"/>
                  </a:ext>
                </a:extLst>
              </a:tr>
            </a:tbl>
          </a:graphicData>
        </a:graphic>
      </p:graphicFrame>
      <p:sp>
        <p:nvSpPr>
          <p:cNvPr id="11" name="TextBox 10"/>
          <p:cNvSpPr txBox="1"/>
          <p:nvPr/>
        </p:nvSpPr>
        <p:spPr>
          <a:xfrm>
            <a:off x="2871767" y="872699"/>
            <a:ext cx="3548418" cy="584775"/>
          </a:xfrm>
          <a:prstGeom prst="rect">
            <a:avLst/>
          </a:prstGeom>
          <a:noFill/>
        </p:spPr>
        <p:txBody>
          <a:bodyPr wrap="square" rtlCol="0">
            <a:spAutoFit/>
          </a:bodyPr>
          <a:lstStyle/>
          <a:p>
            <a:pPr algn="ctr"/>
            <a:r>
              <a:rPr lang="en-GB" sz="3200" dirty="0">
                <a:latin typeface="Comic Sans MS" panose="030F0702030302020204" pitchFamily="66" charset="0"/>
              </a:rPr>
              <a:t>What is missing?</a:t>
            </a:r>
          </a:p>
        </p:txBody>
      </p:sp>
      <p:graphicFrame>
        <p:nvGraphicFramePr>
          <p:cNvPr id="12" name="Table 11"/>
          <p:cNvGraphicFramePr>
            <a:graphicFrameLocks noGrp="1"/>
          </p:cNvGraphicFramePr>
          <p:nvPr>
            <p:extLst/>
          </p:nvPr>
        </p:nvGraphicFramePr>
        <p:xfrm>
          <a:off x="2479547" y="3540897"/>
          <a:ext cx="6949437" cy="771434"/>
        </p:xfrm>
        <a:graphic>
          <a:graphicData uri="http://schemas.openxmlformats.org/drawingml/2006/table">
            <a:tbl>
              <a:tblPr firstRow="1" bandRow="1">
                <a:tableStyleId>{5940675A-B579-460E-94D1-54222C63F5DA}</a:tableStyleId>
              </a:tblPr>
              <a:tblGrid>
                <a:gridCol w="631767">
                  <a:extLst>
                    <a:ext uri="{9D8B030D-6E8A-4147-A177-3AD203B41FA5}">
                      <a16:colId xmlns:a16="http://schemas.microsoft.com/office/drawing/2014/main" val="3418289128"/>
                    </a:ext>
                  </a:extLst>
                </a:gridCol>
                <a:gridCol w="631767">
                  <a:extLst>
                    <a:ext uri="{9D8B030D-6E8A-4147-A177-3AD203B41FA5}">
                      <a16:colId xmlns:a16="http://schemas.microsoft.com/office/drawing/2014/main" val="158159094"/>
                    </a:ext>
                  </a:extLst>
                </a:gridCol>
                <a:gridCol w="631767">
                  <a:extLst>
                    <a:ext uri="{9D8B030D-6E8A-4147-A177-3AD203B41FA5}">
                      <a16:colId xmlns:a16="http://schemas.microsoft.com/office/drawing/2014/main" val="3110088367"/>
                    </a:ext>
                  </a:extLst>
                </a:gridCol>
                <a:gridCol w="631767">
                  <a:extLst>
                    <a:ext uri="{9D8B030D-6E8A-4147-A177-3AD203B41FA5}">
                      <a16:colId xmlns:a16="http://schemas.microsoft.com/office/drawing/2014/main" val="1611876754"/>
                    </a:ext>
                  </a:extLst>
                </a:gridCol>
                <a:gridCol w="631767">
                  <a:extLst>
                    <a:ext uri="{9D8B030D-6E8A-4147-A177-3AD203B41FA5}">
                      <a16:colId xmlns:a16="http://schemas.microsoft.com/office/drawing/2014/main" val="115614646"/>
                    </a:ext>
                  </a:extLst>
                </a:gridCol>
                <a:gridCol w="631767">
                  <a:extLst>
                    <a:ext uri="{9D8B030D-6E8A-4147-A177-3AD203B41FA5}">
                      <a16:colId xmlns:a16="http://schemas.microsoft.com/office/drawing/2014/main" val="1741552398"/>
                    </a:ext>
                  </a:extLst>
                </a:gridCol>
                <a:gridCol w="631767">
                  <a:extLst>
                    <a:ext uri="{9D8B030D-6E8A-4147-A177-3AD203B41FA5}">
                      <a16:colId xmlns:a16="http://schemas.microsoft.com/office/drawing/2014/main" val="2851271185"/>
                    </a:ext>
                  </a:extLst>
                </a:gridCol>
                <a:gridCol w="631767">
                  <a:extLst>
                    <a:ext uri="{9D8B030D-6E8A-4147-A177-3AD203B41FA5}">
                      <a16:colId xmlns:a16="http://schemas.microsoft.com/office/drawing/2014/main" val="340256961"/>
                    </a:ext>
                  </a:extLst>
                </a:gridCol>
                <a:gridCol w="631767">
                  <a:extLst>
                    <a:ext uri="{9D8B030D-6E8A-4147-A177-3AD203B41FA5}">
                      <a16:colId xmlns:a16="http://schemas.microsoft.com/office/drawing/2014/main" val="2620462398"/>
                    </a:ext>
                  </a:extLst>
                </a:gridCol>
                <a:gridCol w="631767">
                  <a:extLst>
                    <a:ext uri="{9D8B030D-6E8A-4147-A177-3AD203B41FA5}">
                      <a16:colId xmlns:a16="http://schemas.microsoft.com/office/drawing/2014/main" val="2073638296"/>
                    </a:ext>
                  </a:extLst>
                </a:gridCol>
                <a:gridCol w="631767">
                  <a:extLst>
                    <a:ext uri="{9D8B030D-6E8A-4147-A177-3AD203B41FA5}">
                      <a16:colId xmlns:a16="http://schemas.microsoft.com/office/drawing/2014/main" val="521371195"/>
                    </a:ext>
                  </a:extLst>
                </a:gridCol>
              </a:tblGrid>
              <a:tr h="771434">
                <a:tc>
                  <a:txBody>
                    <a:bodyPr/>
                    <a:lstStyle/>
                    <a:p>
                      <a:pPr algn="ctr"/>
                      <a:r>
                        <a:rPr lang="en-GB" sz="2800" dirty="0">
                          <a:latin typeface="Comic Sans MS" panose="030F0702030302020204" pitchFamily="66" charset="0"/>
                        </a:rPr>
                        <a:t>19</a:t>
                      </a:r>
                    </a:p>
                  </a:txBody>
                  <a:tcPr anchor="ctr"/>
                </a:tc>
                <a:tc>
                  <a:txBody>
                    <a:bodyPr/>
                    <a:lstStyle/>
                    <a:p>
                      <a:pPr algn="ctr"/>
                      <a:r>
                        <a:rPr lang="en-GB" sz="2800" dirty="0">
                          <a:latin typeface="Comic Sans MS" panose="030F0702030302020204" pitchFamily="66" charset="0"/>
                        </a:rPr>
                        <a:t>18</a:t>
                      </a:r>
                    </a:p>
                  </a:txBody>
                  <a:tcPr anchor="ctr"/>
                </a:tc>
                <a:tc>
                  <a:txBody>
                    <a:bodyPr/>
                    <a:lstStyle/>
                    <a:p>
                      <a:pPr algn="ctr"/>
                      <a:r>
                        <a:rPr lang="en-GB" sz="2800" dirty="0">
                          <a:latin typeface="Comic Sans MS" panose="030F0702030302020204" pitchFamily="66" charset="0"/>
                        </a:rPr>
                        <a:t>17</a:t>
                      </a:r>
                    </a:p>
                  </a:txBody>
                  <a:tcPr anchor="ctr"/>
                </a:tc>
                <a:tc>
                  <a:txBody>
                    <a:bodyPr/>
                    <a:lstStyle/>
                    <a:p>
                      <a:pPr algn="ctr"/>
                      <a:r>
                        <a:rPr lang="en-GB" sz="2800" dirty="0">
                          <a:latin typeface="Comic Sans MS" panose="030F0702030302020204" pitchFamily="66" charset="0"/>
                        </a:rPr>
                        <a:t>16</a:t>
                      </a:r>
                    </a:p>
                  </a:txBody>
                  <a:tcPr anchor="ctr"/>
                </a:tc>
                <a:tc>
                  <a:txBody>
                    <a:bodyPr/>
                    <a:lstStyle/>
                    <a:p>
                      <a:pPr algn="ctr"/>
                      <a:r>
                        <a:rPr lang="en-GB" sz="2800" dirty="0">
                          <a:solidFill>
                            <a:srgbClr val="FF0000"/>
                          </a:solidFill>
                          <a:latin typeface="Comic Sans MS" panose="030F0702030302020204" pitchFamily="66" charset="0"/>
                        </a:rPr>
                        <a:t>15</a:t>
                      </a:r>
                    </a:p>
                  </a:txBody>
                  <a:tcPr anchor="ctr"/>
                </a:tc>
                <a:tc>
                  <a:txBody>
                    <a:bodyPr/>
                    <a:lstStyle/>
                    <a:p>
                      <a:pPr algn="ctr"/>
                      <a:r>
                        <a:rPr lang="en-GB" sz="2800" dirty="0">
                          <a:latin typeface="Comic Sans MS" panose="030F0702030302020204" pitchFamily="66" charset="0"/>
                        </a:rPr>
                        <a:t>14</a:t>
                      </a:r>
                    </a:p>
                  </a:txBody>
                  <a:tcPr anchor="ctr"/>
                </a:tc>
                <a:tc>
                  <a:txBody>
                    <a:bodyPr/>
                    <a:lstStyle/>
                    <a:p>
                      <a:pPr algn="ctr"/>
                      <a:r>
                        <a:rPr lang="en-GB" sz="2800" dirty="0">
                          <a:latin typeface="Comic Sans MS" panose="030F0702030302020204" pitchFamily="66" charset="0"/>
                        </a:rPr>
                        <a:t>13</a:t>
                      </a:r>
                    </a:p>
                  </a:txBody>
                  <a:tcPr anchor="ctr"/>
                </a:tc>
                <a:tc>
                  <a:txBody>
                    <a:bodyPr/>
                    <a:lstStyle/>
                    <a:p>
                      <a:pPr algn="ctr"/>
                      <a:r>
                        <a:rPr lang="en-GB" sz="2800" dirty="0">
                          <a:solidFill>
                            <a:srgbClr val="FF0000"/>
                          </a:solidFill>
                          <a:latin typeface="Comic Sans MS" panose="030F0702030302020204" pitchFamily="66" charset="0"/>
                        </a:rPr>
                        <a:t>12</a:t>
                      </a:r>
                    </a:p>
                  </a:txBody>
                  <a:tcPr anchor="ctr"/>
                </a:tc>
                <a:tc>
                  <a:txBody>
                    <a:bodyPr/>
                    <a:lstStyle/>
                    <a:p>
                      <a:pPr algn="ctr"/>
                      <a:r>
                        <a:rPr lang="en-GB" sz="2800" dirty="0">
                          <a:latin typeface="Comic Sans MS" panose="030F0702030302020204" pitchFamily="66" charset="0"/>
                        </a:rPr>
                        <a:t>11</a:t>
                      </a:r>
                    </a:p>
                  </a:txBody>
                  <a:tcPr anchor="ctr"/>
                </a:tc>
                <a:tc>
                  <a:txBody>
                    <a:bodyPr/>
                    <a:lstStyle/>
                    <a:p>
                      <a:pPr algn="ctr"/>
                      <a:r>
                        <a:rPr lang="en-GB" sz="2800" dirty="0">
                          <a:latin typeface="Comic Sans MS" panose="030F0702030302020204" pitchFamily="66" charset="0"/>
                        </a:rPr>
                        <a:t>10</a:t>
                      </a:r>
                    </a:p>
                  </a:txBody>
                  <a:tcPr anchor="ctr"/>
                </a:tc>
                <a:tc>
                  <a:txBody>
                    <a:bodyPr/>
                    <a:lstStyle/>
                    <a:p>
                      <a:pPr algn="ctr"/>
                      <a:r>
                        <a:rPr lang="en-GB" sz="2800" dirty="0">
                          <a:latin typeface="Comic Sans MS" panose="030F0702030302020204" pitchFamily="66" charset="0"/>
                        </a:rPr>
                        <a:t>9</a:t>
                      </a:r>
                    </a:p>
                  </a:txBody>
                  <a:tcPr anchor="ctr"/>
                </a:tc>
                <a:extLst>
                  <a:ext uri="{0D108BD9-81ED-4DB2-BD59-A6C34878D82A}">
                    <a16:rowId xmlns:a16="http://schemas.microsoft.com/office/drawing/2014/main" val="613234523"/>
                  </a:ext>
                </a:extLst>
              </a:tr>
            </a:tbl>
          </a:graphicData>
        </a:graphic>
      </p:graphicFrame>
      <p:graphicFrame>
        <p:nvGraphicFramePr>
          <p:cNvPr id="14" name="Table 13"/>
          <p:cNvGraphicFramePr>
            <a:graphicFrameLocks noGrp="1"/>
          </p:cNvGraphicFramePr>
          <p:nvPr>
            <p:extLst/>
          </p:nvPr>
        </p:nvGraphicFramePr>
        <p:xfrm>
          <a:off x="2479543" y="1741367"/>
          <a:ext cx="6949440" cy="771434"/>
        </p:xfrm>
        <a:graphic>
          <a:graphicData uri="http://schemas.openxmlformats.org/drawingml/2006/table">
            <a:tbl>
              <a:tblPr firstRow="1" bandRow="1">
                <a:tableStyleId>{5940675A-B579-460E-94D1-54222C63F5DA}</a:tableStyleId>
              </a:tblPr>
              <a:tblGrid>
                <a:gridCol w="694944">
                  <a:extLst>
                    <a:ext uri="{9D8B030D-6E8A-4147-A177-3AD203B41FA5}">
                      <a16:colId xmlns:a16="http://schemas.microsoft.com/office/drawing/2014/main" val="3418289128"/>
                    </a:ext>
                  </a:extLst>
                </a:gridCol>
                <a:gridCol w="694944">
                  <a:extLst>
                    <a:ext uri="{9D8B030D-6E8A-4147-A177-3AD203B41FA5}">
                      <a16:colId xmlns:a16="http://schemas.microsoft.com/office/drawing/2014/main" val="2620462398"/>
                    </a:ext>
                  </a:extLst>
                </a:gridCol>
                <a:gridCol w="694944">
                  <a:extLst>
                    <a:ext uri="{9D8B030D-6E8A-4147-A177-3AD203B41FA5}">
                      <a16:colId xmlns:a16="http://schemas.microsoft.com/office/drawing/2014/main" val="2073638296"/>
                    </a:ext>
                  </a:extLst>
                </a:gridCol>
                <a:gridCol w="694944">
                  <a:extLst>
                    <a:ext uri="{9D8B030D-6E8A-4147-A177-3AD203B41FA5}">
                      <a16:colId xmlns:a16="http://schemas.microsoft.com/office/drawing/2014/main" val="521371195"/>
                    </a:ext>
                  </a:extLst>
                </a:gridCol>
                <a:gridCol w="694944">
                  <a:extLst>
                    <a:ext uri="{9D8B030D-6E8A-4147-A177-3AD203B41FA5}">
                      <a16:colId xmlns:a16="http://schemas.microsoft.com/office/drawing/2014/main" val="2468116630"/>
                    </a:ext>
                  </a:extLst>
                </a:gridCol>
                <a:gridCol w="694944">
                  <a:extLst>
                    <a:ext uri="{9D8B030D-6E8A-4147-A177-3AD203B41FA5}">
                      <a16:colId xmlns:a16="http://schemas.microsoft.com/office/drawing/2014/main" val="893976795"/>
                    </a:ext>
                  </a:extLst>
                </a:gridCol>
                <a:gridCol w="694944">
                  <a:extLst>
                    <a:ext uri="{9D8B030D-6E8A-4147-A177-3AD203B41FA5}">
                      <a16:colId xmlns:a16="http://schemas.microsoft.com/office/drawing/2014/main" val="954824971"/>
                    </a:ext>
                  </a:extLst>
                </a:gridCol>
                <a:gridCol w="694944">
                  <a:extLst>
                    <a:ext uri="{9D8B030D-6E8A-4147-A177-3AD203B41FA5}">
                      <a16:colId xmlns:a16="http://schemas.microsoft.com/office/drawing/2014/main" val="4015239987"/>
                    </a:ext>
                  </a:extLst>
                </a:gridCol>
                <a:gridCol w="694944">
                  <a:extLst>
                    <a:ext uri="{9D8B030D-6E8A-4147-A177-3AD203B41FA5}">
                      <a16:colId xmlns:a16="http://schemas.microsoft.com/office/drawing/2014/main" val="397833949"/>
                    </a:ext>
                  </a:extLst>
                </a:gridCol>
                <a:gridCol w="694944">
                  <a:extLst>
                    <a:ext uri="{9D8B030D-6E8A-4147-A177-3AD203B41FA5}">
                      <a16:colId xmlns:a16="http://schemas.microsoft.com/office/drawing/2014/main" val="3210400003"/>
                    </a:ext>
                  </a:extLst>
                </a:gridCol>
              </a:tblGrid>
              <a:tr h="771434">
                <a:tc>
                  <a:txBody>
                    <a:bodyPr/>
                    <a:lstStyle/>
                    <a:p>
                      <a:pPr algn="ctr"/>
                      <a:r>
                        <a:rPr lang="en-GB" sz="2800" dirty="0">
                          <a:latin typeface="Comic Sans MS" panose="030F0702030302020204" pitchFamily="66" charset="0"/>
                        </a:rPr>
                        <a:t>8</a:t>
                      </a:r>
                    </a:p>
                  </a:txBody>
                  <a:tcPr anchor="ctr"/>
                </a:tc>
                <a:tc>
                  <a:txBody>
                    <a:bodyPr/>
                    <a:lstStyle/>
                    <a:p>
                      <a:pPr algn="ctr"/>
                      <a:endParaRPr lang="en-GB" sz="2800" dirty="0">
                        <a:latin typeface="Comic Sans MS" panose="030F0702030302020204" pitchFamily="66" charset="0"/>
                      </a:endParaRPr>
                    </a:p>
                  </a:txBody>
                  <a:tcPr anchor="ctr"/>
                </a:tc>
                <a:tc>
                  <a:txBody>
                    <a:bodyPr/>
                    <a:lstStyle/>
                    <a:p>
                      <a:pPr algn="ctr"/>
                      <a:endParaRPr lang="en-GB" sz="2800" dirty="0">
                        <a:latin typeface="Comic Sans MS" panose="030F0702030302020204" pitchFamily="66" charset="0"/>
                      </a:endParaRPr>
                    </a:p>
                  </a:txBody>
                  <a:tcPr anchor="ctr"/>
                </a:tc>
                <a:tc>
                  <a:txBody>
                    <a:bodyPr/>
                    <a:lstStyle/>
                    <a:p>
                      <a:pPr algn="ctr"/>
                      <a:r>
                        <a:rPr lang="en-GB" sz="2800" dirty="0">
                          <a:latin typeface="Comic Sans MS" panose="030F0702030302020204" pitchFamily="66" charset="0"/>
                        </a:rPr>
                        <a:t>11</a:t>
                      </a:r>
                    </a:p>
                  </a:txBody>
                  <a:tcPr anchor="ctr"/>
                </a:tc>
                <a:tc>
                  <a:txBody>
                    <a:bodyPr/>
                    <a:lstStyle/>
                    <a:p>
                      <a:pPr algn="ctr"/>
                      <a:r>
                        <a:rPr lang="en-GB" sz="2800" dirty="0">
                          <a:latin typeface="Comic Sans MS" panose="030F0702030302020204" pitchFamily="66" charset="0"/>
                        </a:rPr>
                        <a:t>12</a:t>
                      </a:r>
                    </a:p>
                  </a:txBody>
                  <a:tcPr anchor="ctr"/>
                </a:tc>
                <a:tc>
                  <a:txBody>
                    <a:bodyPr/>
                    <a:lstStyle/>
                    <a:p>
                      <a:pPr algn="ctr"/>
                      <a:r>
                        <a:rPr lang="en-GB" sz="2800" dirty="0">
                          <a:latin typeface="Comic Sans MS" panose="030F0702030302020204" pitchFamily="66" charset="0"/>
                        </a:rPr>
                        <a:t>13</a:t>
                      </a:r>
                    </a:p>
                  </a:txBody>
                  <a:tcPr anchor="ctr"/>
                </a:tc>
                <a:tc>
                  <a:txBody>
                    <a:bodyPr/>
                    <a:lstStyle/>
                    <a:p>
                      <a:pPr algn="ctr"/>
                      <a:endParaRPr lang="en-GB" sz="2800" dirty="0">
                        <a:latin typeface="Comic Sans MS" panose="030F0702030302020204" pitchFamily="66" charset="0"/>
                      </a:endParaRPr>
                    </a:p>
                  </a:txBody>
                  <a:tcPr anchor="ctr"/>
                </a:tc>
                <a:tc>
                  <a:txBody>
                    <a:bodyPr/>
                    <a:lstStyle/>
                    <a:p>
                      <a:pPr algn="ctr"/>
                      <a:r>
                        <a:rPr lang="en-GB" sz="2800" dirty="0">
                          <a:latin typeface="Comic Sans MS" panose="030F0702030302020204" pitchFamily="66" charset="0"/>
                        </a:rPr>
                        <a:t>15</a:t>
                      </a:r>
                    </a:p>
                  </a:txBody>
                  <a:tcPr anchor="ctr"/>
                </a:tc>
                <a:tc>
                  <a:txBody>
                    <a:bodyPr/>
                    <a:lstStyle/>
                    <a:p>
                      <a:pPr algn="ctr"/>
                      <a:r>
                        <a:rPr lang="en-GB" sz="2800" dirty="0">
                          <a:latin typeface="Comic Sans MS" panose="030F0702030302020204" pitchFamily="66" charset="0"/>
                        </a:rPr>
                        <a:t>16</a:t>
                      </a:r>
                    </a:p>
                  </a:txBody>
                  <a:tcPr anchor="ctr"/>
                </a:tc>
                <a:tc>
                  <a:txBody>
                    <a:bodyPr/>
                    <a:lstStyle/>
                    <a:p>
                      <a:pPr algn="ctr"/>
                      <a:r>
                        <a:rPr lang="en-GB" sz="2800" dirty="0">
                          <a:latin typeface="Comic Sans MS" panose="030F0702030302020204" pitchFamily="66" charset="0"/>
                        </a:rPr>
                        <a:t>17</a:t>
                      </a:r>
                    </a:p>
                  </a:txBody>
                  <a:tcPr anchor="ctr"/>
                </a:tc>
                <a:extLst>
                  <a:ext uri="{0D108BD9-81ED-4DB2-BD59-A6C34878D82A}">
                    <a16:rowId xmlns:a16="http://schemas.microsoft.com/office/drawing/2014/main" val="613234523"/>
                  </a:ext>
                </a:extLst>
              </a:tr>
            </a:tbl>
          </a:graphicData>
        </a:graphic>
      </p:graphicFrame>
      <p:pic>
        <p:nvPicPr>
          <p:cNvPr id="15" name="Picture 14"/>
          <p:cNvPicPr>
            <a:picLocks noChangeAspect="1"/>
          </p:cNvPicPr>
          <p:nvPr/>
        </p:nvPicPr>
        <p:blipFill>
          <a:blip r:embed="rId5"/>
          <a:stretch>
            <a:fillRect/>
          </a:stretch>
        </p:blipFill>
        <p:spPr>
          <a:xfrm>
            <a:off x="8956035" y="569226"/>
            <a:ext cx="747045" cy="747045"/>
          </a:xfrm>
          <a:prstGeom prst="rect">
            <a:avLst/>
          </a:prstGeom>
        </p:spPr>
      </p:pic>
      <p:sp>
        <p:nvSpPr>
          <p:cNvPr id="16" name="TextBox 15"/>
          <p:cNvSpPr txBox="1"/>
          <p:nvPr/>
        </p:nvSpPr>
        <p:spPr>
          <a:xfrm>
            <a:off x="7018554" y="711915"/>
            <a:ext cx="2335461" cy="461665"/>
          </a:xfrm>
          <a:prstGeom prst="rect">
            <a:avLst/>
          </a:prstGeom>
          <a:noFill/>
        </p:spPr>
        <p:txBody>
          <a:bodyPr wrap="square" rtlCol="0">
            <a:spAutoFit/>
          </a:bodyPr>
          <a:lstStyle/>
          <a:p>
            <a:r>
              <a:rPr lang="en-GB" sz="2400" dirty="0">
                <a:latin typeface="Comic Sans MS" panose="030F0702030302020204" pitchFamily="66" charset="0"/>
              </a:rPr>
              <a:t>Have a think</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2098679625"/>
      </p:ext>
    </p:extLst>
  </p:cSld>
  <p:clrMapOvr>
    <a:masterClrMapping/>
  </p:clrMapOvr>
  <mc:AlternateContent xmlns:mc="http://schemas.openxmlformats.org/markup-compatibility/2006">
    <mc:Choice xmlns:p14="http://schemas.microsoft.com/office/powerpoint/2010/main" Requires="p14">
      <p:transition spd="slow" p14:dur="2000" advTm="55285"/>
    </mc:Choice>
    <mc:Fallback>
      <p:transition spd="slow" advTm="552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68051" y="169682"/>
            <a:ext cx="3451842" cy="1923068"/>
          </a:xfrm>
          <a:solidFill>
            <a:schemeClr val="bg1"/>
          </a:solidFill>
        </p:spPr>
        <p:txBody>
          <a:bodyPr>
            <a:noAutofit/>
          </a:bodyPr>
          <a:lstStyle/>
          <a:p>
            <a:pPr algn="l"/>
            <a:r>
              <a:rPr lang="en-GB" sz="2800" dirty="0" smtClean="0"/>
              <a:t>Task 2 </a:t>
            </a:r>
            <a:br>
              <a:rPr lang="en-GB" sz="2800" dirty="0" smtClean="0"/>
            </a:br>
            <a:r>
              <a:rPr lang="en-GB" sz="2800" dirty="0" smtClean="0"/>
              <a:t>Have </a:t>
            </a:r>
            <a:r>
              <a:rPr lang="en-GB" sz="2800" dirty="0"/>
              <a:t>a go at question </a:t>
            </a:r>
            <a:r>
              <a:rPr lang="en-GB" sz="2800" dirty="0"/>
              <a:t>4</a:t>
            </a:r>
            <a:r>
              <a:rPr lang="en-GB" sz="2800" dirty="0" smtClean="0"/>
              <a:t> </a:t>
            </a:r>
            <a:r>
              <a:rPr lang="en-GB" sz="2800" dirty="0"/>
              <a:t>on the worksheet</a:t>
            </a:r>
          </a:p>
        </p:txBody>
      </p:sp>
      <p:pic>
        <p:nvPicPr>
          <p:cNvPr id="4" name="Picture 3"/>
          <p:cNvPicPr>
            <a:picLocks noChangeAspect="1"/>
          </p:cNvPicPr>
          <p:nvPr/>
        </p:nvPicPr>
        <p:blipFill>
          <a:blip r:embed="rId4"/>
          <a:stretch>
            <a:fillRect/>
          </a:stretch>
        </p:blipFill>
        <p:spPr>
          <a:xfrm>
            <a:off x="4091190" y="923827"/>
            <a:ext cx="6379029" cy="4714293"/>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82723100"/>
      </p:ext>
    </p:extLst>
  </p:cSld>
  <p:clrMapOvr>
    <a:masterClrMapping/>
  </p:clrMapOvr>
  <mc:AlternateContent xmlns:mc="http://schemas.openxmlformats.org/markup-compatibility/2006">
    <mc:Choice xmlns:p14="http://schemas.microsoft.com/office/powerpoint/2010/main" Requires="p14">
      <p:transition spd="slow" p14:dur="2000" advTm="17716"/>
    </mc:Choice>
    <mc:Fallback>
      <p:transition spd="slow" advTm="177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TextBox 3"/>
          <p:cNvSpPr txBox="1"/>
          <p:nvPr/>
        </p:nvSpPr>
        <p:spPr>
          <a:xfrm>
            <a:off x="216816" y="122548"/>
            <a:ext cx="3610466" cy="523220"/>
          </a:xfrm>
          <a:prstGeom prst="rect">
            <a:avLst/>
          </a:prstGeom>
          <a:solidFill>
            <a:schemeClr val="bg1"/>
          </a:solidFill>
        </p:spPr>
        <p:txBody>
          <a:bodyPr wrap="square" rtlCol="0">
            <a:spAutoFit/>
          </a:bodyPr>
          <a:lstStyle/>
          <a:p>
            <a:r>
              <a:rPr lang="en-GB" sz="2800" dirty="0" smtClean="0">
                <a:latin typeface="Comic Sans MS" panose="030F0702030302020204" pitchFamily="66" charset="0"/>
              </a:rPr>
              <a:t>Tuesday Warm-up</a:t>
            </a:r>
            <a:endParaRPr lang="en-GB" sz="2800" dirty="0">
              <a:latin typeface="Comic Sans MS" panose="030F0702030302020204" pitchFamily="66" charset="0"/>
            </a:endParaRPr>
          </a:p>
        </p:txBody>
      </p:sp>
      <p:pic>
        <p:nvPicPr>
          <p:cNvPr id="3" name="Picture 2"/>
          <p:cNvPicPr>
            <a:picLocks noChangeAspect="1"/>
          </p:cNvPicPr>
          <p:nvPr/>
        </p:nvPicPr>
        <p:blipFill>
          <a:blip r:embed="rId2"/>
          <a:stretch>
            <a:fillRect/>
          </a:stretch>
        </p:blipFill>
        <p:spPr>
          <a:xfrm>
            <a:off x="1992274" y="1245681"/>
            <a:ext cx="9037087" cy="4808032"/>
          </a:xfrm>
          <a:prstGeom prst="rect">
            <a:avLst/>
          </a:prstGeom>
        </p:spPr>
      </p:pic>
    </p:spTree>
    <p:extLst>
      <p:ext uri="{BB962C8B-B14F-4D97-AF65-F5344CB8AC3E}">
        <p14:creationId xmlns:p14="http://schemas.microsoft.com/office/powerpoint/2010/main" val="3685826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C37BD1D-E1E8-4C74-AB78-71C2E5ECABBB}" type="slidenum">
              <a:rPr lang="en-GB" smtClean="0"/>
              <a:t>17</a:t>
            </a:fld>
            <a:endParaRPr lang="en-GB"/>
          </a:p>
        </p:txBody>
      </p:sp>
      <p:pic>
        <p:nvPicPr>
          <p:cNvPr id="3" name="Picture 2"/>
          <p:cNvPicPr>
            <a:picLocks noChangeAspect="1"/>
          </p:cNvPicPr>
          <p:nvPr/>
        </p:nvPicPr>
        <p:blipFill>
          <a:blip r:embed="rId2"/>
          <a:stretch>
            <a:fillRect/>
          </a:stretch>
        </p:blipFill>
        <p:spPr>
          <a:xfrm>
            <a:off x="1256983" y="915742"/>
            <a:ext cx="9074794" cy="4828093"/>
          </a:xfrm>
          <a:prstGeom prst="rect">
            <a:avLst/>
          </a:prstGeom>
        </p:spPr>
      </p:pic>
    </p:spTree>
    <p:extLst>
      <p:ext uri="{BB962C8B-B14F-4D97-AF65-F5344CB8AC3E}">
        <p14:creationId xmlns:p14="http://schemas.microsoft.com/office/powerpoint/2010/main" val="15976991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3164" y="261431"/>
            <a:ext cx="7853313" cy="511568"/>
          </a:xfrm>
          <a:solidFill>
            <a:schemeClr val="bg1"/>
          </a:solidFill>
        </p:spPr>
        <p:txBody>
          <a:bodyPr>
            <a:normAutofit/>
          </a:bodyPr>
          <a:lstStyle/>
          <a:p>
            <a:r>
              <a:rPr lang="en-GB" sz="2800" b="1" dirty="0" smtClean="0">
                <a:latin typeface="Comic Sans MS" panose="030F0702030302020204" pitchFamily="66" charset="0"/>
              </a:rPr>
              <a:t>Tuesday objective:  Number from 11 to 20 </a:t>
            </a:r>
            <a:endParaRPr lang="en-GB" sz="2800" b="1" dirty="0">
              <a:latin typeface="Comic Sans MS" panose="030F0702030302020204" pitchFamily="66" charset="0"/>
            </a:endParaRPr>
          </a:p>
        </p:txBody>
      </p:sp>
      <p:pic>
        <p:nvPicPr>
          <p:cNvPr id="5" name="Content Placeholder 4"/>
          <p:cNvPicPr>
            <a:picLocks noGrp="1" noChangeAspect="1"/>
          </p:cNvPicPr>
          <p:nvPr>
            <p:ph idx="1"/>
          </p:nvPr>
        </p:nvPicPr>
        <p:blipFill>
          <a:blip r:embed="rId4"/>
          <a:stretch>
            <a:fillRect/>
          </a:stretch>
        </p:blipFill>
        <p:spPr>
          <a:xfrm>
            <a:off x="2799761" y="1562458"/>
            <a:ext cx="6236791" cy="4614505"/>
          </a:xfrm>
          <a:prstGeom prst="rect">
            <a:avLst/>
          </a:prstGeom>
        </p:spPr>
      </p:pic>
      <p:sp>
        <p:nvSpPr>
          <p:cNvPr id="4" name="Slide Number Placeholder 3"/>
          <p:cNvSpPr>
            <a:spLocks noGrp="1"/>
          </p:cNvSpPr>
          <p:nvPr>
            <p:ph type="sldNum" sz="quarter" idx="12"/>
          </p:nvPr>
        </p:nvSpPr>
        <p:spPr/>
        <p:txBody>
          <a:bodyPr/>
          <a:lstStyle/>
          <a:p>
            <a:fld id="{DC37BD1D-E1E8-4C74-AB78-71C2E5ECABBB}" type="slidenum">
              <a:rPr lang="en-GB" smtClean="0"/>
              <a:t>18</a:t>
            </a:fld>
            <a:endParaRPr lang="en-GB"/>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469324113"/>
      </p:ext>
    </p:extLst>
  </p:cSld>
  <p:clrMapOvr>
    <a:masterClrMapping/>
  </p:clrMapOvr>
  <mc:AlternateContent xmlns:mc="http://schemas.openxmlformats.org/markup-compatibility/2006">
    <mc:Choice xmlns:p14="http://schemas.microsoft.com/office/powerpoint/2010/main" Requires="p14">
      <p:transition spd="slow" p14:dur="2000" advTm="6852"/>
    </mc:Choice>
    <mc:Fallback>
      <p:transition spd="slow" advTm="68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C37BD1D-E1E8-4C74-AB78-71C2E5ECABBB}" type="slidenum">
              <a:rPr lang="en-GB" smtClean="0"/>
              <a:t>19</a:t>
            </a:fld>
            <a:endParaRPr lang="en-GB"/>
          </a:p>
        </p:txBody>
      </p:sp>
      <p:pic>
        <p:nvPicPr>
          <p:cNvPr id="3" name="Picture 2"/>
          <p:cNvPicPr>
            <a:picLocks noChangeAspect="1"/>
          </p:cNvPicPr>
          <p:nvPr/>
        </p:nvPicPr>
        <p:blipFill>
          <a:blip r:embed="rId4"/>
          <a:stretch>
            <a:fillRect/>
          </a:stretch>
        </p:blipFill>
        <p:spPr>
          <a:xfrm>
            <a:off x="1338607" y="188655"/>
            <a:ext cx="9323108" cy="6350133"/>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204975335"/>
      </p:ext>
    </p:extLst>
  </p:cSld>
  <p:clrMapOvr>
    <a:masterClrMapping/>
  </p:clrMapOvr>
  <mc:AlternateContent xmlns:mc="http://schemas.openxmlformats.org/markup-compatibility/2006">
    <mc:Choice xmlns:p14="http://schemas.microsoft.com/office/powerpoint/2010/main" Requires="p14">
      <p:transition spd="slow" p14:dur="2000" advTm="14077"/>
    </mc:Choice>
    <mc:Fallback>
      <p:transition spd="slow" advTm="14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C37BD1D-E1E8-4C74-AB78-71C2E5ECABBB}" type="slidenum">
              <a:rPr lang="en-GB" smtClean="0"/>
              <a:t>2</a:t>
            </a:fld>
            <a:endParaRPr lang="en-GB"/>
          </a:p>
        </p:txBody>
      </p:sp>
      <p:pic>
        <p:nvPicPr>
          <p:cNvPr id="1028" name="Picture 4" descr="Weekly Challenges | Playing &quot;Grown-Ups&quot;"/>
          <p:cNvPicPr>
            <a:picLocks noChangeAspect="1" noChangeArrowheads="1"/>
          </p:cNvPicPr>
          <p:nvPr/>
        </p:nvPicPr>
        <p:blipFill rotWithShape="1">
          <a:blip r:embed="rId2">
            <a:extLst>
              <a:ext uri="{28A0092B-C50C-407E-A947-70E740481C1C}">
                <a14:useLocalDpi xmlns:a14="http://schemas.microsoft.com/office/drawing/2010/main" val="0"/>
              </a:ext>
            </a:extLst>
          </a:blip>
          <a:srcRect b="8124"/>
          <a:stretch/>
        </p:blipFill>
        <p:spPr bwMode="auto">
          <a:xfrm>
            <a:off x="145740" y="131976"/>
            <a:ext cx="2701155" cy="248172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252248" y="382953"/>
            <a:ext cx="4081806" cy="1200329"/>
          </a:xfrm>
          <a:prstGeom prst="rect">
            <a:avLst/>
          </a:prstGeom>
          <a:solidFill>
            <a:schemeClr val="bg1"/>
          </a:solidFill>
        </p:spPr>
        <p:txBody>
          <a:bodyPr wrap="square" rtlCol="0">
            <a:spAutoFit/>
          </a:bodyPr>
          <a:lstStyle/>
          <a:p>
            <a:r>
              <a:rPr lang="en-GB" dirty="0" smtClean="0">
                <a:latin typeface="Comic Sans MS" panose="030F0702030302020204" pitchFamily="66" charset="0"/>
              </a:rPr>
              <a:t>Continue practising Beat the Clock 1 if you have not got them all correct, if you have then move onto Beat the Clock 2.</a:t>
            </a:r>
            <a:endParaRPr lang="en-GB" dirty="0">
              <a:latin typeface="Comic Sans MS" panose="030F0702030302020204" pitchFamily="66" charset="0"/>
            </a:endParaRPr>
          </a:p>
        </p:txBody>
      </p:sp>
      <p:pic>
        <p:nvPicPr>
          <p:cNvPr id="7" name="Picture 6"/>
          <p:cNvPicPr>
            <a:picLocks noChangeAspect="1"/>
          </p:cNvPicPr>
          <p:nvPr/>
        </p:nvPicPr>
        <p:blipFill>
          <a:blip r:embed="rId3"/>
          <a:stretch>
            <a:fillRect/>
          </a:stretch>
        </p:blipFill>
        <p:spPr>
          <a:xfrm>
            <a:off x="3307115" y="1784833"/>
            <a:ext cx="4167907" cy="4998672"/>
          </a:xfrm>
          <a:prstGeom prst="rect">
            <a:avLst/>
          </a:prstGeom>
        </p:spPr>
      </p:pic>
    </p:spTree>
    <p:extLst>
      <p:ext uri="{BB962C8B-B14F-4D97-AF65-F5344CB8AC3E}">
        <p14:creationId xmlns:p14="http://schemas.microsoft.com/office/powerpoint/2010/main" val="14918118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6" name="TextBox 5"/>
          <p:cNvSpPr txBox="1"/>
          <p:nvPr/>
        </p:nvSpPr>
        <p:spPr>
          <a:xfrm>
            <a:off x="3799564" y="464541"/>
            <a:ext cx="3548418" cy="584775"/>
          </a:xfrm>
          <a:prstGeom prst="rect">
            <a:avLst/>
          </a:prstGeom>
          <a:noFill/>
        </p:spPr>
        <p:txBody>
          <a:bodyPr wrap="square" rtlCol="0">
            <a:spAutoFit/>
          </a:bodyPr>
          <a:lstStyle/>
          <a:p>
            <a:pPr algn="ctr"/>
            <a:r>
              <a:rPr lang="en-GB" sz="3200" dirty="0">
                <a:latin typeface="Comic Sans MS" panose="030F0702030302020204" pitchFamily="66" charset="0"/>
              </a:rPr>
              <a:t>How many?</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17692" y="4113015"/>
            <a:ext cx="1068466" cy="1333666"/>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94191" y="3779243"/>
            <a:ext cx="1444141" cy="1787216"/>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11339" y="4172904"/>
            <a:ext cx="1068466" cy="1333666"/>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87446" y="1949798"/>
            <a:ext cx="778277" cy="1109385"/>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10769" y="1437402"/>
            <a:ext cx="795344" cy="1662371"/>
          </a:xfrm>
          <a:prstGeom prst="rect">
            <a:avLst/>
          </a:prstGeom>
        </p:spPr>
      </p:pic>
      <p:pic>
        <p:nvPicPr>
          <p:cNvPr id="11" name="Picture 10"/>
          <p:cNvPicPr>
            <a:picLocks noChangeAspect="1"/>
          </p:cNvPicPr>
          <p:nvPr/>
        </p:nvPicPr>
        <p:blipFill>
          <a:blip r:embed="rId9"/>
          <a:stretch>
            <a:fillRect/>
          </a:stretch>
        </p:blipFill>
        <p:spPr>
          <a:xfrm>
            <a:off x="2634119" y="1383087"/>
            <a:ext cx="2012873" cy="885500"/>
          </a:xfrm>
          <a:prstGeom prst="rect">
            <a:avLst/>
          </a:prstGeom>
        </p:spPr>
      </p:pic>
      <p:pic>
        <p:nvPicPr>
          <p:cNvPr id="12" name="Picture 11"/>
          <p:cNvPicPr>
            <a:picLocks noChangeAspect="1"/>
          </p:cNvPicPr>
          <p:nvPr/>
        </p:nvPicPr>
        <p:blipFill>
          <a:blip r:embed="rId10"/>
          <a:stretch>
            <a:fillRect/>
          </a:stretch>
        </p:blipFill>
        <p:spPr>
          <a:xfrm>
            <a:off x="2625783" y="2361142"/>
            <a:ext cx="2012873" cy="885500"/>
          </a:xfrm>
          <a:prstGeom prst="rect">
            <a:avLst/>
          </a:prstGeom>
        </p:spPr>
      </p:pic>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160252" y="4586037"/>
            <a:ext cx="1010113" cy="940450"/>
          </a:xfrm>
          <a:prstGeom prst="rect">
            <a:avLst/>
          </a:prstGeom>
        </p:spPr>
      </p:pic>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11341" y="4616504"/>
            <a:ext cx="1010113" cy="940450"/>
          </a:xfrm>
          <a:prstGeom prst="rect">
            <a:avLst/>
          </a:prstGeom>
        </p:spPr>
      </p:pic>
      <p:pic>
        <p:nvPicPr>
          <p:cNvPr id="15" name="Picture 1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096001" y="4566120"/>
            <a:ext cx="1010113" cy="940450"/>
          </a:xfrm>
          <a:prstGeom prst="rect">
            <a:avLst/>
          </a:prstGeom>
        </p:spPr>
      </p:pic>
      <p:sp>
        <p:nvSpPr>
          <p:cNvPr id="16" name="TextBox 15"/>
          <p:cNvSpPr txBox="1"/>
          <p:nvPr/>
        </p:nvSpPr>
        <p:spPr>
          <a:xfrm>
            <a:off x="2394191" y="5483227"/>
            <a:ext cx="2324175" cy="523220"/>
          </a:xfrm>
          <a:prstGeom prst="rect">
            <a:avLst/>
          </a:prstGeom>
          <a:noFill/>
        </p:spPr>
        <p:txBody>
          <a:bodyPr wrap="square" rtlCol="0">
            <a:spAutoFit/>
          </a:bodyPr>
          <a:lstStyle/>
          <a:p>
            <a:pPr algn="ctr"/>
            <a:r>
              <a:rPr lang="en-GB" sz="2800" dirty="0">
                <a:latin typeface="Comic Sans MS" panose="030F0702030302020204" pitchFamily="66" charset="0"/>
              </a:rPr>
              <a:t>10,    11, 12</a:t>
            </a:r>
            <a:endParaRPr lang="en-GB" sz="2400" dirty="0">
              <a:latin typeface="Comic Sans MS" panose="030F0702030302020204" pitchFamily="66" charset="0"/>
            </a:endParaRPr>
          </a:p>
        </p:txBody>
      </p:sp>
      <p:sp>
        <p:nvSpPr>
          <p:cNvPr id="17" name="TextBox 16"/>
          <p:cNvSpPr txBox="1"/>
          <p:nvPr/>
        </p:nvSpPr>
        <p:spPr>
          <a:xfrm>
            <a:off x="4440468" y="1630433"/>
            <a:ext cx="999830" cy="461665"/>
          </a:xfrm>
          <a:prstGeom prst="rect">
            <a:avLst/>
          </a:prstGeom>
          <a:noFill/>
        </p:spPr>
        <p:txBody>
          <a:bodyPr wrap="square" rtlCol="0">
            <a:spAutoFit/>
          </a:bodyPr>
          <a:lstStyle/>
          <a:p>
            <a:pPr algn="ctr"/>
            <a:r>
              <a:rPr lang="en-GB" sz="2400" dirty="0">
                <a:latin typeface="Comic Sans MS" panose="030F0702030302020204" pitchFamily="66" charset="0"/>
              </a:rPr>
              <a:t>10</a:t>
            </a:r>
          </a:p>
        </p:txBody>
      </p:sp>
      <p:sp>
        <p:nvSpPr>
          <p:cNvPr id="18" name="TextBox 17"/>
          <p:cNvSpPr txBox="1"/>
          <p:nvPr/>
        </p:nvSpPr>
        <p:spPr>
          <a:xfrm>
            <a:off x="6185898" y="2985032"/>
            <a:ext cx="1045086" cy="523220"/>
          </a:xfrm>
          <a:prstGeom prst="rect">
            <a:avLst/>
          </a:prstGeom>
          <a:noFill/>
        </p:spPr>
        <p:txBody>
          <a:bodyPr wrap="square" rtlCol="0">
            <a:spAutoFit/>
          </a:bodyPr>
          <a:lstStyle/>
          <a:p>
            <a:pPr algn="ctr"/>
            <a:r>
              <a:rPr lang="en-GB" sz="2800" dirty="0">
                <a:latin typeface="Comic Sans MS" panose="030F0702030302020204" pitchFamily="66" charset="0"/>
              </a:rPr>
              <a:t>10</a:t>
            </a:r>
            <a:endParaRPr lang="en-GB" sz="2400" dirty="0">
              <a:latin typeface="Comic Sans MS" panose="030F0702030302020204" pitchFamily="66" charset="0"/>
            </a:endParaRPr>
          </a:p>
        </p:txBody>
      </p:sp>
      <p:sp>
        <p:nvSpPr>
          <p:cNvPr id="19" name="TextBox 18"/>
          <p:cNvSpPr txBox="1"/>
          <p:nvPr/>
        </p:nvSpPr>
        <p:spPr>
          <a:xfrm>
            <a:off x="6113379" y="5530373"/>
            <a:ext cx="3639997" cy="523220"/>
          </a:xfrm>
          <a:prstGeom prst="rect">
            <a:avLst/>
          </a:prstGeom>
          <a:noFill/>
        </p:spPr>
        <p:txBody>
          <a:bodyPr wrap="square" rtlCol="0">
            <a:spAutoFit/>
          </a:bodyPr>
          <a:lstStyle/>
          <a:p>
            <a:pPr algn="ctr"/>
            <a:r>
              <a:rPr lang="en-GB" sz="2800" dirty="0">
                <a:latin typeface="Comic Sans MS" panose="030F0702030302020204" pitchFamily="66" charset="0"/>
              </a:rPr>
              <a:t>10       11, 12, 13 </a:t>
            </a:r>
            <a:endParaRPr lang="en-GB" sz="2400" dirty="0">
              <a:latin typeface="Comic Sans MS" panose="030F0702030302020204" pitchFamily="66" charset="0"/>
            </a:endParaRPr>
          </a:p>
        </p:txBody>
      </p:sp>
      <p:sp>
        <p:nvSpPr>
          <p:cNvPr id="20" name="TextBox 19"/>
          <p:cNvSpPr txBox="1"/>
          <p:nvPr/>
        </p:nvSpPr>
        <p:spPr>
          <a:xfrm>
            <a:off x="2581246" y="2430865"/>
            <a:ext cx="586295" cy="369332"/>
          </a:xfrm>
          <a:prstGeom prst="rect">
            <a:avLst/>
          </a:prstGeom>
          <a:noFill/>
        </p:spPr>
        <p:txBody>
          <a:bodyPr wrap="square" rtlCol="0">
            <a:spAutoFit/>
          </a:bodyPr>
          <a:lstStyle/>
          <a:p>
            <a:pPr algn="ctr"/>
            <a:r>
              <a:rPr lang="en-GB" dirty="0">
                <a:latin typeface="Comic Sans MS" panose="030F0702030302020204" pitchFamily="66" charset="0"/>
              </a:rPr>
              <a:t>11</a:t>
            </a:r>
          </a:p>
        </p:txBody>
      </p:sp>
      <p:sp>
        <p:nvSpPr>
          <p:cNvPr id="22" name="TextBox 21"/>
          <p:cNvSpPr txBox="1"/>
          <p:nvPr/>
        </p:nvSpPr>
        <p:spPr>
          <a:xfrm>
            <a:off x="2956113" y="2430865"/>
            <a:ext cx="586295" cy="369332"/>
          </a:xfrm>
          <a:prstGeom prst="rect">
            <a:avLst/>
          </a:prstGeom>
          <a:noFill/>
        </p:spPr>
        <p:txBody>
          <a:bodyPr wrap="square" rtlCol="0">
            <a:spAutoFit/>
          </a:bodyPr>
          <a:lstStyle/>
          <a:p>
            <a:pPr algn="ctr"/>
            <a:r>
              <a:rPr lang="en-GB" dirty="0">
                <a:latin typeface="Comic Sans MS" panose="030F0702030302020204" pitchFamily="66" charset="0"/>
              </a:rPr>
              <a:t>12</a:t>
            </a:r>
          </a:p>
        </p:txBody>
      </p:sp>
      <p:sp>
        <p:nvSpPr>
          <p:cNvPr id="23" name="TextBox 22"/>
          <p:cNvSpPr txBox="1"/>
          <p:nvPr/>
        </p:nvSpPr>
        <p:spPr>
          <a:xfrm>
            <a:off x="3334264" y="2430865"/>
            <a:ext cx="586295" cy="369332"/>
          </a:xfrm>
          <a:prstGeom prst="rect">
            <a:avLst/>
          </a:prstGeom>
          <a:noFill/>
        </p:spPr>
        <p:txBody>
          <a:bodyPr wrap="square" rtlCol="0">
            <a:spAutoFit/>
          </a:bodyPr>
          <a:lstStyle/>
          <a:p>
            <a:pPr algn="ctr"/>
            <a:r>
              <a:rPr lang="en-GB" dirty="0">
                <a:latin typeface="Comic Sans MS" panose="030F0702030302020204" pitchFamily="66" charset="0"/>
              </a:rPr>
              <a:t>13</a:t>
            </a:r>
          </a:p>
        </p:txBody>
      </p:sp>
      <p:sp>
        <p:nvSpPr>
          <p:cNvPr id="24" name="TextBox 23"/>
          <p:cNvSpPr txBox="1"/>
          <p:nvPr/>
        </p:nvSpPr>
        <p:spPr>
          <a:xfrm>
            <a:off x="3714775" y="2430865"/>
            <a:ext cx="586295" cy="369332"/>
          </a:xfrm>
          <a:prstGeom prst="rect">
            <a:avLst/>
          </a:prstGeom>
          <a:noFill/>
        </p:spPr>
        <p:txBody>
          <a:bodyPr wrap="square" rtlCol="0">
            <a:spAutoFit/>
          </a:bodyPr>
          <a:lstStyle/>
          <a:p>
            <a:pPr algn="ctr"/>
            <a:r>
              <a:rPr lang="en-GB" dirty="0">
                <a:latin typeface="Comic Sans MS" panose="030F0702030302020204" pitchFamily="66" charset="0"/>
              </a:rPr>
              <a:t>14</a:t>
            </a:r>
          </a:p>
        </p:txBody>
      </p:sp>
      <p:sp>
        <p:nvSpPr>
          <p:cNvPr id="25" name="TextBox 24"/>
          <p:cNvSpPr txBox="1"/>
          <p:nvPr/>
        </p:nvSpPr>
        <p:spPr>
          <a:xfrm>
            <a:off x="4090566" y="2430865"/>
            <a:ext cx="586295" cy="369332"/>
          </a:xfrm>
          <a:prstGeom prst="rect">
            <a:avLst/>
          </a:prstGeom>
          <a:noFill/>
        </p:spPr>
        <p:txBody>
          <a:bodyPr wrap="square" rtlCol="0">
            <a:spAutoFit/>
          </a:bodyPr>
          <a:lstStyle/>
          <a:p>
            <a:pPr algn="ctr"/>
            <a:r>
              <a:rPr lang="en-GB" dirty="0">
                <a:latin typeface="Comic Sans MS" panose="030F0702030302020204" pitchFamily="66" charset="0"/>
              </a:rPr>
              <a:t>15</a:t>
            </a:r>
          </a:p>
        </p:txBody>
      </p:sp>
      <p:sp>
        <p:nvSpPr>
          <p:cNvPr id="26" name="TextBox 25"/>
          <p:cNvSpPr txBox="1"/>
          <p:nvPr/>
        </p:nvSpPr>
        <p:spPr>
          <a:xfrm>
            <a:off x="2589432" y="2818751"/>
            <a:ext cx="586295" cy="369332"/>
          </a:xfrm>
          <a:prstGeom prst="rect">
            <a:avLst/>
          </a:prstGeom>
          <a:noFill/>
        </p:spPr>
        <p:txBody>
          <a:bodyPr wrap="square" rtlCol="0">
            <a:spAutoFit/>
          </a:bodyPr>
          <a:lstStyle/>
          <a:p>
            <a:pPr algn="ctr"/>
            <a:r>
              <a:rPr lang="en-GB" dirty="0">
                <a:latin typeface="Comic Sans MS" panose="030F0702030302020204" pitchFamily="66" charset="0"/>
              </a:rPr>
              <a:t>16</a:t>
            </a:r>
          </a:p>
        </p:txBody>
      </p:sp>
      <p:sp>
        <p:nvSpPr>
          <p:cNvPr id="27" name="TextBox 26"/>
          <p:cNvSpPr txBox="1"/>
          <p:nvPr/>
        </p:nvSpPr>
        <p:spPr>
          <a:xfrm>
            <a:off x="2963092" y="2818751"/>
            <a:ext cx="586295" cy="369332"/>
          </a:xfrm>
          <a:prstGeom prst="rect">
            <a:avLst/>
          </a:prstGeom>
          <a:noFill/>
        </p:spPr>
        <p:txBody>
          <a:bodyPr wrap="square" rtlCol="0">
            <a:spAutoFit/>
          </a:bodyPr>
          <a:lstStyle/>
          <a:p>
            <a:pPr algn="ctr"/>
            <a:r>
              <a:rPr lang="en-GB" dirty="0">
                <a:latin typeface="Comic Sans MS" panose="030F0702030302020204" pitchFamily="66" charset="0"/>
              </a:rPr>
              <a:t>17</a:t>
            </a:r>
          </a:p>
        </p:txBody>
      </p:sp>
      <p:sp>
        <p:nvSpPr>
          <p:cNvPr id="28" name="TextBox 27"/>
          <p:cNvSpPr txBox="1"/>
          <p:nvPr/>
        </p:nvSpPr>
        <p:spPr>
          <a:xfrm>
            <a:off x="3336752" y="2818751"/>
            <a:ext cx="586295" cy="369332"/>
          </a:xfrm>
          <a:prstGeom prst="rect">
            <a:avLst/>
          </a:prstGeom>
          <a:noFill/>
        </p:spPr>
        <p:txBody>
          <a:bodyPr wrap="square" rtlCol="0">
            <a:spAutoFit/>
          </a:bodyPr>
          <a:lstStyle/>
          <a:p>
            <a:pPr algn="ctr"/>
            <a:r>
              <a:rPr lang="en-GB" dirty="0">
                <a:latin typeface="Comic Sans MS" panose="030F0702030302020204" pitchFamily="66" charset="0"/>
              </a:rPr>
              <a:t>18</a:t>
            </a:r>
          </a:p>
        </p:txBody>
      </p:sp>
      <p:sp>
        <p:nvSpPr>
          <p:cNvPr id="29" name="TextBox 28"/>
          <p:cNvSpPr txBox="1"/>
          <p:nvPr/>
        </p:nvSpPr>
        <p:spPr>
          <a:xfrm>
            <a:off x="3710412" y="2818751"/>
            <a:ext cx="586295" cy="369332"/>
          </a:xfrm>
          <a:prstGeom prst="rect">
            <a:avLst/>
          </a:prstGeom>
          <a:noFill/>
        </p:spPr>
        <p:txBody>
          <a:bodyPr wrap="square" rtlCol="0">
            <a:spAutoFit/>
          </a:bodyPr>
          <a:lstStyle/>
          <a:p>
            <a:pPr algn="ctr"/>
            <a:r>
              <a:rPr lang="en-GB" dirty="0">
                <a:latin typeface="Comic Sans MS" panose="030F0702030302020204" pitchFamily="66" charset="0"/>
              </a:rPr>
              <a:t>19</a:t>
            </a:r>
          </a:p>
        </p:txBody>
      </p:sp>
      <p:sp>
        <p:nvSpPr>
          <p:cNvPr id="30" name="TextBox 29"/>
          <p:cNvSpPr txBox="1"/>
          <p:nvPr/>
        </p:nvSpPr>
        <p:spPr>
          <a:xfrm>
            <a:off x="7170113" y="3036352"/>
            <a:ext cx="2684995" cy="461665"/>
          </a:xfrm>
          <a:prstGeom prst="rect">
            <a:avLst/>
          </a:prstGeom>
          <a:noFill/>
        </p:spPr>
        <p:txBody>
          <a:bodyPr wrap="square" rtlCol="0">
            <a:spAutoFit/>
          </a:bodyPr>
          <a:lstStyle/>
          <a:p>
            <a:pPr algn="ctr"/>
            <a:r>
              <a:rPr lang="en-GB" sz="2400" dirty="0">
                <a:latin typeface="Comic Sans MS" panose="030F0702030302020204" pitchFamily="66" charset="0"/>
              </a:rPr>
              <a:t>11, 12, 13, 14, 15</a:t>
            </a:r>
            <a:endParaRPr lang="en-GB" sz="2000" dirty="0">
              <a:latin typeface="Comic Sans MS" panose="030F0702030302020204" pitchFamily="66" charset="0"/>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969060070"/>
      </p:ext>
    </p:extLst>
  </p:cSld>
  <p:clrMapOvr>
    <a:masterClrMapping/>
  </p:clrMapOvr>
  <mc:AlternateContent xmlns:mc="http://schemas.openxmlformats.org/markup-compatibility/2006">
    <mc:Choice xmlns:p14="http://schemas.microsoft.com/office/powerpoint/2010/main" Requires="p14">
      <p:transition spd="slow" p14:dur="2000" advTm="97430"/>
    </mc:Choice>
    <mc:Fallback>
      <p:transition spd="slow" advTm="97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1" fill="hold" display="0">
                  <p:stCondLst>
                    <p:cond delay="indefinite"/>
                  </p:stCondLst>
                  <p:endCondLst>
                    <p:cond evt="onStopAudio" delay="0">
                      <p:tgtEl>
                        <p:sldTgt/>
                      </p:tgtEl>
                    </p:cond>
                  </p:endCondLst>
                </p:cTn>
                <p:tgtEl>
                  <p:spTgt spid="3"/>
                </p:tgtEl>
              </p:cMediaNode>
            </p:audio>
          </p:childTnLst>
        </p:cTn>
      </p:par>
    </p:tnLst>
    <p:bldLst>
      <p:bldP spid="16" grpId="0"/>
      <p:bldP spid="17" grpId="0"/>
      <p:bldP spid="18" grpId="0"/>
      <p:bldP spid="19" grpId="0"/>
      <p:bldP spid="20" grpId="0"/>
      <p:bldP spid="22" grpId="0"/>
      <p:bldP spid="23" grpId="0"/>
      <p:bldP spid="24" grpId="0"/>
      <p:bldP spid="25" grpId="0"/>
      <p:bldP spid="26" grpId="0"/>
      <p:bldP spid="27" grpId="0"/>
      <p:bldP spid="28" grpId="0"/>
      <p:bldP spid="29" grpId="0"/>
      <p:bldP spid="3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34" name="Picture 33"/>
          <p:cNvPicPr>
            <a:picLocks noChangeAspect="1"/>
          </p:cNvPicPr>
          <p:nvPr/>
        </p:nvPicPr>
        <p:blipFill>
          <a:blip r:embed="rId5"/>
          <a:stretch>
            <a:fillRect/>
          </a:stretch>
        </p:blipFill>
        <p:spPr>
          <a:xfrm>
            <a:off x="2582770" y="2361587"/>
            <a:ext cx="2089280" cy="919113"/>
          </a:xfrm>
          <a:prstGeom prst="rect">
            <a:avLst/>
          </a:prstGeom>
        </p:spPr>
      </p:pic>
      <p:pic>
        <p:nvPicPr>
          <p:cNvPr id="3" name="Picture 2"/>
          <p:cNvPicPr>
            <a:picLocks noChangeAspect="1"/>
          </p:cNvPicPr>
          <p:nvPr/>
        </p:nvPicPr>
        <p:blipFill>
          <a:blip r:embed="rId6"/>
          <a:stretch>
            <a:fillRect/>
          </a:stretch>
        </p:blipFill>
        <p:spPr>
          <a:xfrm>
            <a:off x="8956035" y="569226"/>
            <a:ext cx="747045" cy="747045"/>
          </a:xfrm>
          <a:prstGeom prst="rect">
            <a:avLst/>
          </a:prstGeom>
        </p:spPr>
      </p:pic>
      <p:sp>
        <p:nvSpPr>
          <p:cNvPr id="4" name="TextBox 3"/>
          <p:cNvSpPr txBox="1"/>
          <p:nvPr/>
        </p:nvSpPr>
        <p:spPr>
          <a:xfrm>
            <a:off x="7018554" y="711915"/>
            <a:ext cx="2335461" cy="461665"/>
          </a:xfrm>
          <a:prstGeom prst="rect">
            <a:avLst/>
          </a:prstGeom>
          <a:noFill/>
        </p:spPr>
        <p:txBody>
          <a:bodyPr wrap="square" rtlCol="0">
            <a:spAutoFit/>
          </a:bodyPr>
          <a:lstStyle/>
          <a:p>
            <a:r>
              <a:rPr lang="en-GB" sz="2400" dirty="0">
                <a:latin typeface="Comic Sans MS" panose="030F0702030302020204" pitchFamily="66" charset="0"/>
              </a:rPr>
              <a:t>Have a think</a:t>
            </a:r>
          </a:p>
        </p:txBody>
      </p:sp>
      <p:sp>
        <p:nvSpPr>
          <p:cNvPr id="6" name="TextBox 5"/>
          <p:cNvSpPr txBox="1"/>
          <p:nvPr/>
        </p:nvSpPr>
        <p:spPr>
          <a:xfrm>
            <a:off x="3799564" y="464541"/>
            <a:ext cx="3548418" cy="584775"/>
          </a:xfrm>
          <a:prstGeom prst="rect">
            <a:avLst/>
          </a:prstGeom>
          <a:noFill/>
        </p:spPr>
        <p:txBody>
          <a:bodyPr wrap="square" rtlCol="0">
            <a:spAutoFit/>
          </a:bodyPr>
          <a:lstStyle/>
          <a:p>
            <a:pPr algn="ctr"/>
            <a:r>
              <a:rPr lang="en-GB" sz="3200" dirty="0">
                <a:latin typeface="Comic Sans MS" panose="030F0702030302020204" pitchFamily="66" charset="0"/>
              </a:rPr>
              <a:t>How many?</a:t>
            </a:r>
          </a:p>
        </p:txBody>
      </p:sp>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17692" y="4113015"/>
            <a:ext cx="1068466" cy="1333666"/>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94191" y="3779243"/>
            <a:ext cx="1444141" cy="1787216"/>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45555" y="4184434"/>
            <a:ext cx="1068466" cy="1333666"/>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85937" y="1728401"/>
            <a:ext cx="805809" cy="1399022"/>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242236" y="1460882"/>
            <a:ext cx="795344" cy="1662371"/>
          </a:xfrm>
          <a:prstGeom prst="rect">
            <a:avLst/>
          </a:prstGeom>
        </p:spPr>
      </p:pic>
      <p:pic>
        <p:nvPicPr>
          <p:cNvPr id="11" name="Picture 10"/>
          <p:cNvPicPr>
            <a:picLocks noChangeAspect="1"/>
          </p:cNvPicPr>
          <p:nvPr/>
        </p:nvPicPr>
        <p:blipFill>
          <a:blip r:embed="rId11"/>
          <a:stretch>
            <a:fillRect/>
          </a:stretch>
        </p:blipFill>
        <p:spPr>
          <a:xfrm>
            <a:off x="2606822" y="1383087"/>
            <a:ext cx="2102074" cy="924741"/>
          </a:xfrm>
          <a:prstGeom prst="rect">
            <a:avLst/>
          </a:prstGeom>
        </p:spPr>
      </p:pic>
      <p:pic>
        <p:nvPicPr>
          <p:cNvPr id="13" name="Picture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160251" y="4586037"/>
            <a:ext cx="1010112" cy="940450"/>
          </a:xfrm>
          <a:prstGeom prst="rect">
            <a:avLst/>
          </a:prstGeom>
        </p:spPr>
      </p:pic>
      <p:pic>
        <p:nvPicPr>
          <p:cNvPr id="14" name="Picture 1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811341" y="4616504"/>
            <a:ext cx="1010113" cy="940450"/>
          </a:xfrm>
          <a:prstGeom prst="rect">
            <a:avLst/>
          </a:prstGeom>
        </p:spPr>
      </p:pic>
      <p:pic>
        <p:nvPicPr>
          <p:cNvPr id="15" name="Picture 1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096001" y="4566120"/>
            <a:ext cx="1010113" cy="940450"/>
          </a:xfrm>
          <a:prstGeom prst="rect">
            <a:avLst/>
          </a:prstGeom>
        </p:spPr>
      </p:pic>
      <p:sp>
        <p:nvSpPr>
          <p:cNvPr id="16" name="TextBox 15"/>
          <p:cNvSpPr txBox="1"/>
          <p:nvPr/>
        </p:nvSpPr>
        <p:spPr>
          <a:xfrm>
            <a:off x="2394191" y="5483227"/>
            <a:ext cx="2324175" cy="523220"/>
          </a:xfrm>
          <a:prstGeom prst="rect">
            <a:avLst/>
          </a:prstGeom>
          <a:noFill/>
        </p:spPr>
        <p:txBody>
          <a:bodyPr wrap="square" rtlCol="0">
            <a:spAutoFit/>
          </a:bodyPr>
          <a:lstStyle/>
          <a:p>
            <a:pPr algn="ctr"/>
            <a:r>
              <a:rPr lang="en-GB" sz="2800" dirty="0">
                <a:latin typeface="Comic Sans MS" panose="030F0702030302020204" pitchFamily="66" charset="0"/>
              </a:rPr>
              <a:t>fourteen</a:t>
            </a:r>
            <a:endParaRPr lang="en-GB" sz="2400" dirty="0">
              <a:latin typeface="Comic Sans MS" panose="030F0702030302020204" pitchFamily="66" charset="0"/>
            </a:endParaRPr>
          </a:p>
        </p:txBody>
      </p:sp>
      <p:sp>
        <p:nvSpPr>
          <p:cNvPr id="17" name="TextBox 16"/>
          <p:cNvSpPr txBox="1"/>
          <p:nvPr/>
        </p:nvSpPr>
        <p:spPr>
          <a:xfrm>
            <a:off x="4440468" y="1630433"/>
            <a:ext cx="999830" cy="461665"/>
          </a:xfrm>
          <a:prstGeom prst="rect">
            <a:avLst/>
          </a:prstGeom>
          <a:noFill/>
        </p:spPr>
        <p:txBody>
          <a:bodyPr wrap="square" rtlCol="0">
            <a:spAutoFit/>
          </a:bodyPr>
          <a:lstStyle/>
          <a:p>
            <a:pPr algn="ctr"/>
            <a:r>
              <a:rPr lang="en-GB" sz="2400" dirty="0">
                <a:latin typeface="Comic Sans MS" panose="030F0702030302020204" pitchFamily="66" charset="0"/>
              </a:rPr>
              <a:t>10</a:t>
            </a:r>
          </a:p>
        </p:txBody>
      </p:sp>
      <p:sp>
        <p:nvSpPr>
          <p:cNvPr id="19" name="TextBox 18"/>
          <p:cNvSpPr txBox="1"/>
          <p:nvPr/>
        </p:nvSpPr>
        <p:spPr>
          <a:xfrm>
            <a:off x="6113379" y="5530373"/>
            <a:ext cx="3639997" cy="523220"/>
          </a:xfrm>
          <a:prstGeom prst="rect">
            <a:avLst/>
          </a:prstGeom>
          <a:noFill/>
        </p:spPr>
        <p:txBody>
          <a:bodyPr wrap="square" rtlCol="0">
            <a:spAutoFit/>
          </a:bodyPr>
          <a:lstStyle/>
          <a:p>
            <a:pPr algn="ctr"/>
            <a:r>
              <a:rPr lang="en-GB" sz="2800" dirty="0">
                <a:latin typeface="Comic Sans MS" panose="030F0702030302020204" pitchFamily="66" charset="0"/>
              </a:rPr>
              <a:t>eleven</a:t>
            </a:r>
            <a:endParaRPr lang="en-GB" sz="2400" dirty="0">
              <a:latin typeface="Comic Sans MS" panose="030F0702030302020204" pitchFamily="66" charset="0"/>
            </a:endParaRPr>
          </a:p>
        </p:txBody>
      </p:sp>
      <p:sp>
        <p:nvSpPr>
          <p:cNvPr id="20" name="TextBox 19"/>
          <p:cNvSpPr txBox="1"/>
          <p:nvPr/>
        </p:nvSpPr>
        <p:spPr>
          <a:xfrm>
            <a:off x="2553026" y="2443529"/>
            <a:ext cx="586295" cy="369332"/>
          </a:xfrm>
          <a:prstGeom prst="rect">
            <a:avLst/>
          </a:prstGeom>
          <a:noFill/>
        </p:spPr>
        <p:txBody>
          <a:bodyPr wrap="square" rtlCol="0">
            <a:spAutoFit/>
          </a:bodyPr>
          <a:lstStyle/>
          <a:p>
            <a:pPr algn="ctr"/>
            <a:r>
              <a:rPr lang="en-GB" dirty="0">
                <a:latin typeface="Comic Sans MS" panose="030F0702030302020204" pitchFamily="66" charset="0"/>
              </a:rPr>
              <a:t>11</a:t>
            </a:r>
          </a:p>
        </p:txBody>
      </p:sp>
      <p:sp>
        <p:nvSpPr>
          <p:cNvPr id="22" name="TextBox 21"/>
          <p:cNvSpPr txBox="1"/>
          <p:nvPr/>
        </p:nvSpPr>
        <p:spPr>
          <a:xfrm>
            <a:off x="2944825" y="2459085"/>
            <a:ext cx="586295" cy="369332"/>
          </a:xfrm>
          <a:prstGeom prst="rect">
            <a:avLst/>
          </a:prstGeom>
          <a:noFill/>
        </p:spPr>
        <p:txBody>
          <a:bodyPr wrap="square" rtlCol="0">
            <a:spAutoFit/>
          </a:bodyPr>
          <a:lstStyle/>
          <a:p>
            <a:pPr algn="ctr"/>
            <a:r>
              <a:rPr lang="en-GB" dirty="0">
                <a:latin typeface="Comic Sans MS" panose="030F0702030302020204" pitchFamily="66" charset="0"/>
              </a:rPr>
              <a:t>12</a:t>
            </a:r>
          </a:p>
        </p:txBody>
      </p:sp>
      <p:sp>
        <p:nvSpPr>
          <p:cNvPr id="23" name="TextBox 22"/>
          <p:cNvSpPr txBox="1"/>
          <p:nvPr/>
        </p:nvSpPr>
        <p:spPr>
          <a:xfrm>
            <a:off x="3334264" y="2449253"/>
            <a:ext cx="586295" cy="369332"/>
          </a:xfrm>
          <a:prstGeom prst="rect">
            <a:avLst/>
          </a:prstGeom>
          <a:noFill/>
        </p:spPr>
        <p:txBody>
          <a:bodyPr wrap="square" rtlCol="0">
            <a:spAutoFit/>
          </a:bodyPr>
          <a:lstStyle/>
          <a:p>
            <a:pPr algn="ctr"/>
            <a:r>
              <a:rPr lang="en-GB" dirty="0">
                <a:latin typeface="Comic Sans MS" panose="030F0702030302020204" pitchFamily="66" charset="0"/>
              </a:rPr>
              <a:t>13</a:t>
            </a:r>
          </a:p>
        </p:txBody>
      </p:sp>
      <p:sp>
        <p:nvSpPr>
          <p:cNvPr id="24" name="TextBox 23"/>
          <p:cNvSpPr txBox="1"/>
          <p:nvPr/>
        </p:nvSpPr>
        <p:spPr>
          <a:xfrm>
            <a:off x="3726063" y="2449253"/>
            <a:ext cx="586295" cy="369332"/>
          </a:xfrm>
          <a:prstGeom prst="rect">
            <a:avLst/>
          </a:prstGeom>
          <a:noFill/>
        </p:spPr>
        <p:txBody>
          <a:bodyPr wrap="square" rtlCol="0">
            <a:spAutoFit/>
          </a:bodyPr>
          <a:lstStyle/>
          <a:p>
            <a:pPr algn="ctr"/>
            <a:r>
              <a:rPr lang="en-GB" dirty="0">
                <a:latin typeface="Comic Sans MS" panose="030F0702030302020204" pitchFamily="66" charset="0"/>
              </a:rPr>
              <a:t>14</a:t>
            </a:r>
          </a:p>
        </p:txBody>
      </p:sp>
      <p:sp>
        <p:nvSpPr>
          <p:cNvPr id="25" name="TextBox 24"/>
          <p:cNvSpPr txBox="1"/>
          <p:nvPr/>
        </p:nvSpPr>
        <p:spPr>
          <a:xfrm>
            <a:off x="4104214" y="2449253"/>
            <a:ext cx="586295" cy="369332"/>
          </a:xfrm>
          <a:prstGeom prst="rect">
            <a:avLst/>
          </a:prstGeom>
          <a:noFill/>
        </p:spPr>
        <p:txBody>
          <a:bodyPr wrap="square" rtlCol="0">
            <a:spAutoFit/>
          </a:bodyPr>
          <a:lstStyle/>
          <a:p>
            <a:pPr algn="ctr"/>
            <a:r>
              <a:rPr lang="en-GB" dirty="0">
                <a:latin typeface="Comic Sans MS" panose="030F0702030302020204" pitchFamily="66" charset="0"/>
              </a:rPr>
              <a:t>15</a:t>
            </a:r>
          </a:p>
        </p:txBody>
      </p:sp>
      <p:sp>
        <p:nvSpPr>
          <p:cNvPr id="26" name="TextBox 25"/>
          <p:cNvSpPr txBox="1"/>
          <p:nvPr/>
        </p:nvSpPr>
        <p:spPr>
          <a:xfrm>
            <a:off x="2558852" y="2838043"/>
            <a:ext cx="586295" cy="369332"/>
          </a:xfrm>
          <a:prstGeom prst="rect">
            <a:avLst/>
          </a:prstGeom>
          <a:noFill/>
        </p:spPr>
        <p:txBody>
          <a:bodyPr wrap="square" rtlCol="0">
            <a:spAutoFit/>
          </a:bodyPr>
          <a:lstStyle/>
          <a:p>
            <a:pPr algn="ctr"/>
            <a:r>
              <a:rPr lang="en-GB" dirty="0">
                <a:latin typeface="Comic Sans MS" panose="030F0702030302020204" pitchFamily="66" charset="0"/>
              </a:rPr>
              <a:t>16</a:t>
            </a:r>
          </a:p>
        </p:txBody>
      </p:sp>
      <p:sp>
        <p:nvSpPr>
          <p:cNvPr id="30" name="TextBox 29"/>
          <p:cNvSpPr txBox="1"/>
          <p:nvPr/>
        </p:nvSpPr>
        <p:spPr>
          <a:xfrm>
            <a:off x="6669020" y="3036351"/>
            <a:ext cx="2684995" cy="523220"/>
          </a:xfrm>
          <a:prstGeom prst="rect">
            <a:avLst/>
          </a:prstGeom>
          <a:noFill/>
        </p:spPr>
        <p:txBody>
          <a:bodyPr wrap="square" rtlCol="0">
            <a:spAutoFit/>
          </a:bodyPr>
          <a:lstStyle/>
          <a:p>
            <a:pPr algn="ctr"/>
            <a:r>
              <a:rPr lang="en-GB" sz="2800" dirty="0">
                <a:latin typeface="Comic Sans MS" panose="030F0702030302020204" pitchFamily="66" charset="0"/>
              </a:rPr>
              <a:t>eighteen</a:t>
            </a:r>
            <a:endParaRPr lang="en-GB" sz="2400" dirty="0">
              <a:latin typeface="Comic Sans MS" panose="030F0702030302020204" pitchFamily="66" charset="0"/>
            </a:endParaRPr>
          </a:p>
        </p:txBody>
      </p:sp>
      <p:pic>
        <p:nvPicPr>
          <p:cNvPr id="31" name="Picture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14286" y="4213907"/>
            <a:ext cx="1068466" cy="1333666"/>
          </a:xfrm>
          <a:prstGeom prst="rect">
            <a:avLst/>
          </a:prstGeom>
        </p:spPr>
      </p:pic>
      <p:pic>
        <p:nvPicPr>
          <p:cNvPr id="32" name="Picture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88914" y="4246647"/>
            <a:ext cx="1068466" cy="1333666"/>
          </a:xfrm>
          <a:prstGeom prst="rect">
            <a:avLst/>
          </a:prstGeom>
        </p:spPr>
      </p:pic>
      <p:sp>
        <p:nvSpPr>
          <p:cNvPr id="35" name="TextBox 34"/>
          <p:cNvSpPr txBox="1"/>
          <p:nvPr/>
        </p:nvSpPr>
        <p:spPr>
          <a:xfrm>
            <a:off x="2354919" y="3148066"/>
            <a:ext cx="2684995" cy="523220"/>
          </a:xfrm>
          <a:prstGeom prst="rect">
            <a:avLst/>
          </a:prstGeom>
          <a:noFill/>
        </p:spPr>
        <p:txBody>
          <a:bodyPr wrap="square" rtlCol="0">
            <a:spAutoFit/>
          </a:bodyPr>
          <a:lstStyle/>
          <a:p>
            <a:pPr algn="ctr"/>
            <a:r>
              <a:rPr lang="en-GB" sz="2800" dirty="0">
                <a:latin typeface="Comic Sans MS" panose="030F0702030302020204" pitchFamily="66" charset="0"/>
              </a:rPr>
              <a:t>sixteen</a:t>
            </a:r>
            <a:endParaRPr lang="en-GB" sz="2400" dirty="0">
              <a:latin typeface="Comic Sans MS" panose="030F0702030302020204" pitchFamily="66"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939946880"/>
      </p:ext>
    </p:extLst>
  </p:cSld>
  <p:clrMapOvr>
    <a:masterClrMapping/>
  </p:clrMapOvr>
  <mc:AlternateContent xmlns:mc="http://schemas.openxmlformats.org/markup-compatibility/2006">
    <mc:Choice xmlns:p14="http://schemas.microsoft.com/office/powerpoint/2010/main" Requires="p14">
      <p:transition spd="slow" p14:dur="2000" advTm="28455"/>
    </mc:Choice>
    <mc:Fallback>
      <p:transition spd="slow" advTm="284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3" fill="hold" display="0">
                  <p:stCondLst>
                    <p:cond delay="indefinite"/>
                  </p:stCondLst>
                  <p:endCondLst>
                    <p:cond evt="onStopAudio" delay="0">
                      <p:tgtEl>
                        <p:sldTgt/>
                      </p:tgtEl>
                    </p:cond>
                  </p:endCondLst>
                </p:cTn>
                <p:tgtEl>
                  <p:spTgt spid="5"/>
                </p:tgtEl>
              </p:cMediaNode>
            </p:audio>
          </p:childTnLst>
        </p:cTn>
      </p:par>
    </p:tnLst>
    <p:bldLst>
      <p:bldP spid="16" grpId="0"/>
      <p:bldP spid="17" grpId="0"/>
      <p:bldP spid="19" grpId="0"/>
      <p:bldP spid="20" grpId="0"/>
      <p:bldP spid="22" grpId="0"/>
      <p:bldP spid="23" grpId="0"/>
      <p:bldP spid="24" grpId="0"/>
      <p:bldP spid="25" grpId="0"/>
      <p:bldP spid="26" grpId="0"/>
      <p:bldP spid="30" grpId="0"/>
      <p:bldP spid="3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96331" y="311239"/>
            <a:ext cx="4149425" cy="1640110"/>
          </a:xfrm>
        </p:spPr>
        <p:txBody>
          <a:bodyPr>
            <a:normAutofit/>
          </a:bodyPr>
          <a:lstStyle/>
          <a:p>
            <a:pPr algn="l"/>
            <a:r>
              <a:rPr lang="en-GB" sz="3200" dirty="0" smtClean="0"/>
              <a:t>Task 1: Have </a:t>
            </a:r>
            <a:r>
              <a:rPr lang="en-GB" sz="3200" dirty="0"/>
              <a:t>a go at question 1 on the worksheet</a:t>
            </a:r>
          </a:p>
        </p:txBody>
      </p:sp>
      <p:pic>
        <p:nvPicPr>
          <p:cNvPr id="2" name="Picture 1"/>
          <p:cNvPicPr>
            <a:picLocks noChangeAspect="1"/>
          </p:cNvPicPr>
          <p:nvPr/>
        </p:nvPicPr>
        <p:blipFill>
          <a:blip r:embed="rId4"/>
          <a:stretch>
            <a:fillRect/>
          </a:stretch>
        </p:blipFill>
        <p:spPr>
          <a:xfrm>
            <a:off x="4345756" y="87174"/>
            <a:ext cx="5081048" cy="6661278"/>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11691137"/>
      </p:ext>
    </p:extLst>
  </p:cSld>
  <p:clrMapOvr>
    <a:masterClrMapping/>
  </p:clrMapOvr>
  <mc:AlternateContent xmlns:mc="http://schemas.openxmlformats.org/markup-compatibility/2006">
    <mc:Choice xmlns:p14="http://schemas.microsoft.com/office/powerpoint/2010/main" Requires="p14">
      <p:transition spd="slow" p14:dur="2000" advTm="48925"/>
    </mc:Choice>
    <mc:Fallback>
      <p:transition spd="slow" advTm="489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TextBox 3"/>
          <p:cNvSpPr txBox="1"/>
          <p:nvPr/>
        </p:nvSpPr>
        <p:spPr>
          <a:xfrm>
            <a:off x="2688175" y="5281865"/>
            <a:ext cx="6171433" cy="584775"/>
          </a:xfrm>
          <a:prstGeom prst="rect">
            <a:avLst/>
          </a:prstGeom>
          <a:noFill/>
        </p:spPr>
        <p:txBody>
          <a:bodyPr wrap="square" rtlCol="0">
            <a:spAutoFit/>
          </a:bodyPr>
          <a:lstStyle/>
          <a:p>
            <a:pPr algn="ctr"/>
            <a:r>
              <a:rPr lang="en-GB" sz="3200" dirty="0">
                <a:latin typeface="Comic Sans MS" panose="030F0702030302020204" pitchFamily="66" charset="0"/>
              </a:rPr>
              <a:t>Which one is not correct?</a:t>
            </a:r>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48743" y="2317672"/>
            <a:ext cx="1204313" cy="1121258"/>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0508" y="2317672"/>
            <a:ext cx="1204314" cy="1121258"/>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04077" y="2317672"/>
            <a:ext cx="1204314" cy="1121258"/>
          </a:xfrm>
          <a:prstGeom prst="rect">
            <a:avLst/>
          </a:prstGeom>
        </p:spPr>
      </p:pic>
      <p:sp>
        <p:nvSpPr>
          <p:cNvPr id="20" name="Rounded Rectangular Callout 19"/>
          <p:cNvSpPr/>
          <p:nvPr/>
        </p:nvSpPr>
        <p:spPr>
          <a:xfrm>
            <a:off x="4608392" y="607785"/>
            <a:ext cx="2392625" cy="1230920"/>
          </a:xfrm>
          <a:prstGeom prst="wedgeRoundRectCallout">
            <a:avLst>
              <a:gd name="adj1" fmla="val -77655"/>
              <a:gd name="adj2" fmla="val 3375"/>
              <a:gd name="adj3" fmla="val 16667"/>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p:cNvSpPr txBox="1"/>
          <p:nvPr/>
        </p:nvSpPr>
        <p:spPr>
          <a:xfrm>
            <a:off x="4731223" y="638377"/>
            <a:ext cx="2254813" cy="1200329"/>
          </a:xfrm>
          <a:prstGeom prst="rect">
            <a:avLst/>
          </a:prstGeom>
          <a:noFill/>
          <a:ln>
            <a:noFill/>
          </a:ln>
        </p:spPr>
        <p:txBody>
          <a:bodyPr wrap="square" rtlCol="0">
            <a:spAutoFit/>
          </a:bodyPr>
          <a:lstStyle/>
          <a:p>
            <a:pPr algn="ctr"/>
            <a:r>
              <a:rPr lang="en-GB" sz="2400" dirty="0">
                <a:latin typeface="Comic Sans MS" panose="030F0702030302020204" pitchFamily="66" charset="0"/>
              </a:rPr>
              <a:t>Look at how many ways I can show 12!</a:t>
            </a:r>
          </a:p>
        </p:txBody>
      </p:sp>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566962" y="905749"/>
            <a:ext cx="1409661" cy="988730"/>
          </a:xfrm>
          <a:prstGeom prst="rect">
            <a:avLst/>
          </a:prstGeom>
        </p:spPr>
      </p:pic>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62683" y="3658103"/>
            <a:ext cx="1582051" cy="1472944"/>
          </a:xfrm>
          <a:prstGeom prst="rect">
            <a:avLst/>
          </a:prstGeom>
        </p:spPr>
      </p:pic>
      <p:pic>
        <p:nvPicPr>
          <p:cNvPr id="24" name="Pictur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03735" y="3658103"/>
            <a:ext cx="1582051" cy="1472944"/>
          </a:xfrm>
          <a:prstGeom prst="rect">
            <a:avLst/>
          </a:prstGeom>
        </p:spPr>
      </p:pic>
      <p:pic>
        <p:nvPicPr>
          <p:cNvPr id="27" name="Picture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43409" y="3608162"/>
            <a:ext cx="1259717" cy="1532312"/>
          </a:xfrm>
          <a:prstGeom prst="rect">
            <a:avLst/>
          </a:prstGeom>
        </p:spPr>
      </p:pic>
      <p:pic>
        <p:nvPicPr>
          <p:cNvPr id="28" name="Picture 2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61959" y="3626915"/>
            <a:ext cx="1259717" cy="1532312"/>
          </a:xfrm>
          <a:prstGeom prst="rect">
            <a:avLst/>
          </a:prstGeom>
        </p:spPr>
      </p:pic>
      <p:pic>
        <p:nvPicPr>
          <p:cNvPr id="29" name="Picture 2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80509" y="3676973"/>
            <a:ext cx="1259717" cy="1532312"/>
          </a:xfrm>
          <a:prstGeom prst="rect">
            <a:avLst/>
          </a:prstGeom>
        </p:spPr>
      </p:pic>
      <p:pic>
        <p:nvPicPr>
          <p:cNvPr id="30" name="Picture 2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471986" y="2654069"/>
            <a:ext cx="1245039" cy="941371"/>
          </a:xfrm>
          <a:prstGeom prst="rect">
            <a:avLst/>
          </a:prstGeom>
        </p:spPr>
      </p:pic>
      <p:pic>
        <p:nvPicPr>
          <p:cNvPr id="31" name="Picture 3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6200000">
            <a:off x="6872751" y="1720194"/>
            <a:ext cx="1179244" cy="2464772"/>
          </a:xfrm>
          <a:prstGeom prst="rect">
            <a:avLst/>
          </a:prstGeom>
        </p:spPr>
      </p:pic>
      <p:sp>
        <p:nvSpPr>
          <p:cNvPr id="33" name="Rounded Rectangle 32"/>
          <p:cNvSpPr/>
          <p:nvPr/>
        </p:nvSpPr>
        <p:spPr>
          <a:xfrm>
            <a:off x="2232455" y="3480884"/>
            <a:ext cx="3815492" cy="1739662"/>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Cross 33">
            <a:extLst>
              <a:ext uri="{FF2B5EF4-FFF2-40B4-BE49-F238E27FC236}">
                <a16:creationId xmlns:a16="http://schemas.microsoft.com/office/drawing/2014/main" id="{E7371F2E-6A80-7640-8F2A-5A9E3EE7416E}"/>
              </a:ext>
            </a:extLst>
          </p:cNvPr>
          <p:cNvSpPr/>
          <p:nvPr/>
        </p:nvSpPr>
        <p:spPr>
          <a:xfrm rot="2689915">
            <a:off x="3246083" y="3587625"/>
            <a:ext cx="1550340" cy="1526178"/>
          </a:xfrm>
          <a:prstGeom prst="plus">
            <a:avLst>
              <a:gd name="adj" fmla="val 43002"/>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4"/>
          <p:cNvPicPr>
            <a:picLocks noChangeAspect="1"/>
          </p:cNvPicPr>
          <p:nvPr/>
        </p:nvPicPr>
        <p:blipFill>
          <a:blip r:embed="rId13"/>
          <a:stretch>
            <a:fillRect/>
          </a:stretch>
        </p:blipFill>
        <p:spPr>
          <a:xfrm>
            <a:off x="8956035" y="569226"/>
            <a:ext cx="747045" cy="747045"/>
          </a:xfrm>
          <a:prstGeom prst="rect">
            <a:avLst/>
          </a:prstGeom>
        </p:spPr>
      </p:pic>
      <p:sp>
        <p:nvSpPr>
          <p:cNvPr id="26" name="TextBox 25"/>
          <p:cNvSpPr txBox="1"/>
          <p:nvPr/>
        </p:nvSpPr>
        <p:spPr>
          <a:xfrm>
            <a:off x="7018554" y="711915"/>
            <a:ext cx="2335461" cy="461665"/>
          </a:xfrm>
          <a:prstGeom prst="rect">
            <a:avLst/>
          </a:prstGeom>
          <a:noFill/>
        </p:spPr>
        <p:txBody>
          <a:bodyPr wrap="square" rtlCol="0">
            <a:spAutoFit/>
          </a:bodyPr>
          <a:lstStyle/>
          <a:p>
            <a:r>
              <a:rPr lang="en-GB" sz="2400" dirty="0">
                <a:latin typeface="Comic Sans MS" panose="030F0702030302020204" pitchFamily="66" charset="0"/>
              </a:rPr>
              <a:t>Have a think</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2465573852"/>
      </p:ext>
    </p:extLst>
  </p:cSld>
  <p:clrMapOvr>
    <a:masterClrMapping/>
  </p:clrMapOvr>
  <mc:AlternateContent xmlns:mc="http://schemas.openxmlformats.org/markup-compatibility/2006">
    <mc:Choice xmlns:p14="http://schemas.microsoft.com/office/powerpoint/2010/main" Requires="p14">
      <p:transition spd="slow" p14:dur="2000" advTm="52916"/>
    </mc:Choice>
    <mc:Fallback>
      <p:transition spd="slow" advTm="529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10100"/>
                                  </p:stCondLst>
                                  <p:childTnLst>
                                    <p:set>
                                      <p:cBhvr>
                                        <p:cTn id="19"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2"/>
                </p:tgtEl>
              </p:cMediaNode>
            </p:audio>
          </p:childTnLst>
        </p:cTn>
      </p:par>
    </p:tnLst>
    <p:bldLst>
      <p:bldP spid="4" grpId="0"/>
      <p:bldP spid="21" grpId="0"/>
      <p:bldP spid="33" grpId="0" animBg="1"/>
      <p:bldP spid="3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8956035" y="569226"/>
            <a:ext cx="747045" cy="747045"/>
          </a:xfrm>
          <a:prstGeom prst="rect">
            <a:avLst/>
          </a:prstGeom>
        </p:spPr>
      </p:pic>
      <p:sp>
        <p:nvSpPr>
          <p:cNvPr id="4" name="TextBox 3"/>
          <p:cNvSpPr txBox="1"/>
          <p:nvPr/>
        </p:nvSpPr>
        <p:spPr>
          <a:xfrm>
            <a:off x="7018554" y="711915"/>
            <a:ext cx="2335461" cy="461665"/>
          </a:xfrm>
          <a:prstGeom prst="rect">
            <a:avLst/>
          </a:prstGeom>
          <a:noFill/>
        </p:spPr>
        <p:txBody>
          <a:bodyPr wrap="square" rtlCol="0">
            <a:spAutoFit/>
          </a:bodyPr>
          <a:lstStyle/>
          <a:p>
            <a:r>
              <a:rPr lang="en-GB" sz="2400" dirty="0">
                <a:latin typeface="Comic Sans MS" panose="030F0702030302020204" pitchFamily="66" charset="0"/>
              </a:rPr>
              <a:t>Have a think</a:t>
            </a:r>
          </a:p>
        </p:txBody>
      </p:sp>
      <p:sp>
        <p:nvSpPr>
          <p:cNvPr id="6" name="TextBox 5"/>
          <p:cNvSpPr txBox="1"/>
          <p:nvPr/>
        </p:nvSpPr>
        <p:spPr>
          <a:xfrm>
            <a:off x="2636871" y="1453887"/>
            <a:ext cx="6597645" cy="1569660"/>
          </a:xfrm>
          <a:prstGeom prst="rect">
            <a:avLst/>
          </a:prstGeom>
          <a:noFill/>
        </p:spPr>
        <p:txBody>
          <a:bodyPr wrap="square" rtlCol="0">
            <a:spAutoFit/>
          </a:bodyPr>
          <a:lstStyle/>
          <a:p>
            <a:pPr algn="ctr"/>
            <a:r>
              <a:rPr lang="en-GB" sz="3200" dirty="0">
                <a:latin typeface="Comic Sans MS" panose="030F0702030302020204" pitchFamily="66" charset="0"/>
              </a:rPr>
              <a:t>Pick a number between 11 and 20</a:t>
            </a:r>
          </a:p>
          <a:p>
            <a:pPr algn="ctr"/>
            <a:r>
              <a:rPr lang="en-GB" sz="3200" dirty="0">
                <a:latin typeface="Comic Sans MS" panose="030F0702030302020204" pitchFamily="66" charset="0"/>
              </a:rPr>
              <a:t>How many ways can you </a:t>
            </a:r>
          </a:p>
          <a:p>
            <a:pPr algn="ctr"/>
            <a:r>
              <a:rPr lang="en-GB" sz="3200" dirty="0">
                <a:latin typeface="Comic Sans MS" panose="030F0702030302020204" pitchFamily="66" charset="0"/>
              </a:rPr>
              <a:t>build your number?</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36870" y="3537945"/>
            <a:ext cx="1042506" cy="1042506"/>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29163" y="3625872"/>
            <a:ext cx="1164432" cy="1164432"/>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66814" y="3219708"/>
            <a:ext cx="1257422" cy="1316648"/>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02382" y="4706912"/>
            <a:ext cx="1164432" cy="1164432"/>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99225" y="4714110"/>
            <a:ext cx="1229939" cy="1229939"/>
          </a:xfrm>
          <a:prstGeom prst="rect">
            <a:avLst/>
          </a:prstGeom>
        </p:spPr>
      </p:pic>
      <p:sp>
        <p:nvSpPr>
          <p:cNvPr id="11" name="Freeform 10"/>
          <p:cNvSpPr/>
          <p:nvPr/>
        </p:nvSpPr>
        <p:spPr>
          <a:xfrm>
            <a:off x="8047630" y="4749421"/>
            <a:ext cx="655092" cy="614228"/>
          </a:xfrm>
          <a:custGeom>
            <a:avLst/>
            <a:gdLst>
              <a:gd name="connsiteX0" fmla="*/ 0 w 655092"/>
              <a:gd name="connsiteY0" fmla="*/ 0 h 614228"/>
              <a:gd name="connsiteX1" fmla="*/ 150125 w 655092"/>
              <a:gd name="connsiteY1" fmla="*/ 54591 h 614228"/>
              <a:gd name="connsiteX2" fmla="*/ 191069 w 655092"/>
              <a:gd name="connsiteY2" fmla="*/ 68239 h 614228"/>
              <a:gd name="connsiteX3" fmla="*/ 232012 w 655092"/>
              <a:gd name="connsiteY3" fmla="*/ 81886 h 614228"/>
              <a:gd name="connsiteX4" fmla="*/ 272955 w 655092"/>
              <a:gd name="connsiteY4" fmla="*/ 122830 h 614228"/>
              <a:gd name="connsiteX5" fmla="*/ 313898 w 655092"/>
              <a:gd name="connsiteY5" fmla="*/ 150125 h 614228"/>
              <a:gd name="connsiteX6" fmla="*/ 368489 w 655092"/>
              <a:gd name="connsiteY6" fmla="*/ 218364 h 614228"/>
              <a:gd name="connsiteX7" fmla="*/ 395785 w 655092"/>
              <a:gd name="connsiteY7" fmla="*/ 300251 h 614228"/>
              <a:gd name="connsiteX8" fmla="*/ 423080 w 655092"/>
              <a:gd name="connsiteY8" fmla="*/ 341194 h 614228"/>
              <a:gd name="connsiteX9" fmla="*/ 464024 w 655092"/>
              <a:gd name="connsiteY9" fmla="*/ 423080 h 614228"/>
              <a:gd name="connsiteX10" fmla="*/ 545910 w 655092"/>
              <a:gd name="connsiteY10" fmla="*/ 504967 h 614228"/>
              <a:gd name="connsiteX11" fmla="*/ 614149 w 655092"/>
              <a:gd name="connsiteY11" fmla="*/ 573206 h 614228"/>
              <a:gd name="connsiteX12" fmla="*/ 655092 w 655092"/>
              <a:gd name="connsiteY12" fmla="*/ 614149 h 61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5092" h="614228">
                <a:moveTo>
                  <a:pt x="0" y="0"/>
                </a:moveTo>
                <a:cubicBezTo>
                  <a:pt x="94949" y="37979"/>
                  <a:pt x="45002" y="19549"/>
                  <a:pt x="150125" y="54591"/>
                </a:cubicBezTo>
                <a:lnTo>
                  <a:pt x="191069" y="68239"/>
                </a:lnTo>
                <a:lnTo>
                  <a:pt x="232012" y="81886"/>
                </a:lnTo>
                <a:cubicBezTo>
                  <a:pt x="245660" y="95534"/>
                  <a:pt x="258128" y="110474"/>
                  <a:pt x="272955" y="122830"/>
                </a:cubicBezTo>
                <a:cubicBezTo>
                  <a:pt x="285556" y="133331"/>
                  <a:pt x="303652" y="137317"/>
                  <a:pt x="313898" y="150125"/>
                </a:cubicBezTo>
                <a:cubicBezTo>
                  <a:pt x="389236" y="244298"/>
                  <a:pt x="251154" y="140142"/>
                  <a:pt x="368489" y="218364"/>
                </a:cubicBezTo>
                <a:cubicBezTo>
                  <a:pt x="377588" y="245660"/>
                  <a:pt x="379825" y="276311"/>
                  <a:pt x="395785" y="300251"/>
                </a:cubicBezTo>
                <a:cubicBezTo>
                  <a:pt x="404883" y="313899"/>
                  <a:pt x="415745" y="326523"/>
                  <a:pt x="423080" y="341194"/>
                </a:cubicBezTo>
                <a:cubicBezTo>
                  <a:pt x="450181" y="395396"/>
                  <a:pt x="419323" y="372791"/>
                  <a:pt x="464024" y="423080"/>
                </a:cubicBezTo>
                <a:cubicBezTo>
                  <a:pt x="489670" y="451931"/>
                  <a:pt x="524497" y="472849"/>
                  <a:pt x="545910" y="504967"/>
                </a:cubicBezTo>
                <a:cubicBezTo>
                  <a:pt x="582305" y="559558"/>
                  <a:pt x="559558" y="536811"/>
                  <a:pt x="614149" y="573206"/>
                </a:cubicBezTo>
                <a:cubicBezTo>
                  <a:pt x="643968" y="617934"/>
                  <a:pt x="625042" y="614149"/>
                  <a:pt x="655092" y="614149"/>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reeform 16"/>
          <p:cNvSpPr/>
          <p:nvPr/>
        </p:nvSpPr>
        <p:spPr>
          <a:xfrm rot="5064962">
            <a:off x="8051295" y="4700660"/>
            <a:ext cx="655092" cy="614228"/>
          </a:xfrm>
          <a:custGeom>
            <a:avLst/>
            <a:gdLst>
              <a:gd name="connsiteX0" fmla="*/ 0 w 655092"/>
              <a:gd name="connsiteY0" fmla="*/ 0 h 614228"/>
              <a:gd name="connsiteX1" fmla="*/ 150125 w 655092"/>
              <a:gd name="connsiteY1" fmla="*/ 54591 h 614228"/>
              <a:gd name="connsiteX2" fmla="*/ 191069 w 655092"/>
              <a:gd name="connsiteY2" fmla="*/ 68239 h 614228"/>
              <a:gd name="connsiteX3" fmla="*/ 232012 w 655092"/>
              <a:gd name="connsiteY3" fmla="*/ 81886 h 614228"/>
              <a:gd name="connsiteX4" fmla="*/ 272955 w 655092"/>
              <a:gd name="connsiteY4" fmla="*/ 122830 h 614228"/>
              <a:gd name="connsiteX5" fmla="*/ 313898 w 655092"/>
              <a:gd name="connsiteY5" fmla="*/ 150125 h 614228"/>
              <a:gd name="connsiteX6" fmla="*/ 368489 w 655092"/>
              <a:gd name="connsiteY6" fmla="*/ 218364 h 614228"/>
              <a:gd name="connsiteX7" fmla="*/ 395785 w 655092"/>
              <a:gd name="connsiteY7" fmla="*/ 300251 h 614228"/>
              <a:gd name="connsiteX8" fmla="*/ 423080 w 655092"/>
              <a:gd name="connsiteY8" fmla="*/ 341194 h 614228"/>
              <a:gd name="connsiteX9" fmla="*/ 464024 w 655092"/>
              <a:gd name="connsiteY9" fmla="*/ 423080 h 614228"/>
              <a:gd name="connsiteX10" fmla="*/ 545910 w 655092"/>
              <a:gd name="connsiteY10" fmla="*/ 504967 h 614228"/>
              <a:gd name="connsiteX11" fmla="*/ 614149 w 655092"/>
              <a:gd name="connsiteY11" fmla="*/ 573206 h 614228"/>
              <a:gd name="connsiteX12" fmla="*/ 655092 w 655092"/>
              <a:gd name="connsiteY12" fmla="*/ 614149 h 61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5092" h="614228">
                <a:moveTo>
                  <a:pt x="0" y="0"/>
                </a:moveTo>
                <a:cubicBezTo>
                  <a:pt x="94949" y="37979"/>
                  <a:pt x="45002" y="19549"/>
                  <a:pt x="150125" y="54591"/>
                </a:cubicBezTo>
                <a:lnTo>
                  <a:pt x="191069" y="68239"/>
                </a:lnTo>
                <a:lnTo>
                  <a:pt x="232012" y="81886"/>
                </a:lnTo>
                <a:cubicBezTo>
                  <a:pt x="245660" y="95534"/>
                  <a:pt x="258128" y="110474"/>
                  <a:pt x="272955" y="122830"/>
                </a:cubicBezTo>
                <a:cubicBezTo>
                  <a:pt x="285556" y="133331"/>
                  <a:pt x="303652" y="137317"/>
                  <a:pt x="313898" y="150125"/>
                </a:cubicBezTo>
                <a:cubicBezTo>
                  <a:pt x="389236" y="244298"/>
                  <a:pt x="251154" y="140142"/>
                  <a:pt x="368489" y="218364"/>
                </a:cubicBezTo>
                <a:cubicBezTo>
                  <a:pt x="377588" y="245660"/>
                  <a:pt x="379825" y="276311"/>
                  <a:pt x="395785" y="300251"/>
                </a:cubicBezTo>
                <a:cubicBezTo>
                  <a:pt x="404883" y="313899"/>
                  <a:pt x="415745" y="326523"/>
                  <a:pt x="423080" y="341194"/>
                </a:cubicBezTo>
                <a:cubicBezTo>
                  <a:pt x="450181" y="395396"/>
                  <a:pt x="419323" y="372791"/>
                  <a:pt x="464024" y="423080"/>
                </a:cubicBezTo>
                <a:cubicBezTo>
                  <a:pt x="489670" y="451931"/>
                  <a:pt x="524497" y="472849"/>
                  <a:pt x="545910" y="504967"/>
                </a:cubicBezTo>
                <a:cubicBezTo>
                  <a:pt x="582305" y="559558"/>
                  <a:pt x="559558" y="536811"/>
                  <a:pt x="614149" y="573206"/>
                </a:cubicBezTo>
                <a:cubicBezTo>
                  <a:pt x="643968" y="617934"/>
                  <a:pt x="625042" y="614149"/>
                  <a:pt x="655092" y="614149"/>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71960540"/>
      </p:ext>
    </p:extLst>
  </p:cSld>
  <p:clrMapOvr>
    <a:masterClrMapping/>
  </p:clrMapOvr>
  <mc:AlternateContent xmlns:mc="http://schemas.openxmlformats.org/markup-compatibility/2006">
    <mc:Choice xmlns:p14="http://schemas.microsoft.com/office/powerpoint/2010/main" Requires="p14">
      <p:transition spd="slow" p14:dur="2000" advTm="12841"/>
    </mc:Choice>
    <mc:Fallback>
      <p:transition spd="slow" advTm="12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34039" y="188690"/>
            <a:ext cx="3263305" cy="2102023"/>
          </a:xfrm>
        </p:spPr>
        <p:txBody>
          <a:bodyPr>
            <a:normAutofit/>
          </a:bodyPr>
          <a:lstStyle/>
          <a:p>
            <a:pPr algn="l"/>
            <a:r>
              <a:rPr lang="en-GB" sz="3200" dirty="0" smtClean="0"/>
              <a:t>Task 2:</a:t>
            </a:r>
            <a:br>
              <a:rPr lang="en-GB" sz="3200" dirty="0" smtClean="0"/>
            </a:br>
            <a:r>
              <a:rPr lang="en-GB" sz="3200" dirty="0" smtClean="0"/>
              <a:t>Have </a:t>
            </a:r>
            <a:r>
              <a:rPr lang="en-GB" sz="3200" dirty="0"/>
              <a:t>a go a question 2 on the worksheet</a:t>
            </a:r>
          </a:p>
        </p:txBody>
      </p:sp>
      <p:pic>
        <p:nvPicPr>
          <p:cNvPr id="2" name="Picture 1"/>
          <p:cNvPicPr>
            <a:picLocks noChangeAspect="1"/>
          </p:cNvPicPr>
          <p:nvPr/>
        </p:nvPicPr>
        <p:blipFill>
          <a:blip r:embed="rId4"/>
          <a:stretch>
            <a:fillRect/>
          </a:stretch>
        </p:blipFill>
        <p:spPr>
          <a:xfrm>
            <a:off x="3815125" y="633636"/>
            <a:ext cx="6535506" cy="5706841"/>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808511710"/>
      </p:ext>
    </p:extLst>
  </p:cSld>
  <p:clrMapOvr>
    <a:masterClrMapping/>
  </p:clrMapOvr>
  <mc:AlternateContent xmlns:mc="http://schemas.openxmlformats.org/markup-compatibility/2006">
    <mc:Choice xmlns:p14="http://schemas.microsoft.com/office/powerpoint/2010/main" Requires="p14">
      <p:transition spd="slow" p14:dur="2000" advTm="38177"/>
    </mc:Choice>
    <mc:Fallback>
      <p:transition spd="slow" advTm="381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TextBox 3"/>
          <p:cNvSpPr txBox="1"/>
          <p:nvPr/>
        </p:nvSpPr>
        <p:spPr>
          <a:xfrm>
            <a:off x="2688175" y="791751"/>
            <a:ext cx="6171433" cy="584775"/>
          </a:xfrm>
          <a:prstGeom prst="rect">
            <a:avLst/>
          </a:prstGeom>
          <a:noFill/>
        </p:spPr>
        <p:txBody>
          <a:bodyPr wrap="square" rtlCol="0">
            <a:spAutoFit/>
          </a:bodyPr>
          <a:lstStyle/>
          <a:p>
            <a:pPr algn="ctr"/>
            <a:r>
              <a:rPr lang="en-GB" sz="3200" dirty="0">
                <a:latin typeface="Comic Sans MS" panose="030F0702030302020204" pitchFamily="66" charset="0"/>
              </a:rPr>
              <a:t>How much is 20?</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40833" y="1788573"/>
            <a:ext cx="1204314" cy="1121258"/>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7657932" y="713436"/>
            <a:ext cx="1179244" cy="2464772"/>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41529" y="1788573"/>
            <a:ext cx="1204314" cy="1121258"/>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074398" y="1788573"/>
            <a:ext cx="1204314" cy="1121258"/>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907963" y="1788573"/>
            <a:ext cx="1204314" cy="1121258"/>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7657932" y="1755184"/>
            <a:ext cx="1179244" cy="2464772"/>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68950" y="3629840"/>
            <a:ext cx="1444141" cy="1787216"/>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82433" y="3634609"/>
            <a:ext cx="1444141" cy="1787216"/>
          </a:xfrm>
          <a:prstGeom prst="rect">
            <a:avLst/>
          </a:prstGeom>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78975" y="3429001"/>
            <a:ext cx="2170208" cy="1781009"/>
          </a:xfrm>
          <a:prstGeom prst="rect">
            <a:avLst/>
          </a:prstGeom>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1007023493"/>
      </p:ext>
    </p:extLst>
  </p:cSld>
  <p:clrMapOvr>
    <a:masterClrMapping/>
  </p:clrMapOvr>
  <mc:AlternateContent xmlns:mc="http://schemas.openxmlformats.org/markup-compatibility/2006">
    <mc:Choice xmlns:p14="http://schemas.microsoft.com/office/powerpoint/2010/main" Requires="p14">
      <p:transition spd="slow" p14:dur="2000" advTm="19718"/>
    </mc:Choice>
    <mc:Fallback>
      <p:transition spd="slow" advTm="197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500"/>
                                  </p:stCondLst>
                                  <p:childTnLst>
                                    <p:set>
                                      <p:cBhvr>
                                        <p:cTn id="13" dur="1" fill="hold">
                                          <p:stCondLst>
                                            <p:cond delay="0"/>
                                          </p:stCondLst>
                                        </p:cTn>
                                        <p:tgtEl>
                                          <p:spTgt spid="10"/>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nodeType="afterEffect">
                                  <p:stCondLst>
                                    <p:cond delay="500"/>
                                  </p:stCondLst>
                                  <p:childTnLst>
                                    <p:set>
                                      <p:cBhvr>
                                        <p:cTn id="16" dur="1" fill="hold">
                                          <p:stCondLst>
                                            <p:cond delay="0"/>
                                          </p:stCondLst>
                                        </p:cTn>
                                        <p:tgtEl>
                                          <p:spTgt spid="11"/>
                                        </p:tgtEl>
                                        <p:attrNameLst>
                                          <p:attrName>style.visibility</p:attrName>
                                        </p:attrNameLst>
                                      </p:cBhvr>
                                      <p:to>
                                        <p:strVal val="visible"/>
                                      </p:to>
                                    </p:set>
                                  </p:childTnLst>
                                </p:cTn>
                              </p:par>
                            </p:childTnLst>
                          </p:cTn>
                        </p:par>
                        <p:par>
                          <p:cTn id="17" fill="hold">
                            <p:stCondLst>
                              <p:cond delay="1000"/>
                            </p:stCondLst>
                            <p:childTnLst>
                              <p:par>
                                <p:cTn id="18" presetID="1" presetClass="entr" presetSubtype="0" fill="hold" nodeType="afterEffect">
                                  <p:stCondLst>
                                    <p:cond delay="50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nodeType="afterEffect">
                                  <p:stCondLst>
                                    <p:cond delay="50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nodeType="afterEffect">
                                  <p:stCondLst>
                                    <p:cond delay="500"/>
                                  </p:stCondLst>
                                  <p:childTnLst>
                                    <p:set>
                                      <p:cBhvr>
                                        <p:cTn id="37"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8"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20918" y="113276"/>
            <a:ext cx="3046488" cy="2365974"/>
          </a:xfrm>
        </p:spPr>
        <p:txBody>
          <a:bodyPr/>
          <a:lstStyle/>
          <a:p>
            <a:pPr algn="l"/>
            <a:r>
              <a:rPr lang="en-GB" sz="3200" dirty="0" smtClean="0"/>
              <a:t>Task 3:</a:t>
            </a:r>
            <a:br>
              <a:rPr lang="en-GB" sz="3200" dirty="0" smtClean="0"/>
            </a:br>
            <a:r>
              <a:rPr lang="en-GB" sz="3200" dirty="0" smtClean="0"/>
              <a:t>Have </a:t>
            </a:r>
            <a:r>
              <a:rPr lang="en-GB" sz="3200" dirty="0"/>
              <a:t>a go a question 3 on the worksheet</a:t>
            </a:r>
          </a:p>
        </p:txBody>
      </p:sp>
      <p:pic>
        <p:nvPicPr>
          <p:cNvPr id="2" name="Picture 1"/>
          <p:cNvPicPr>
            <a:picLocks noChangeAspect="1"/>
          </p:cNvPicPr>
          <p:nvPr/>
        </p:nvPicPr>
        <p:blipFill>
          <a:blip r:embed="rId4"/>
          <a:stretch>
            <a:fillRect/>
          </a:stretch>
        </p:blipFill>
        <p:spPr>
          <a:xfrm>
            <a:off x="3532321" y="837143"/>
            <a:ext cx="6745890" cy="3631162"/>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186022035"/>
      </p:ext>
    </p:extLst>
  </p:cSld>
  <p:clrMapOvr>
    <a:masterClrMapping/>
  </p:clrMapOvr>
  <mc:AlternateContent xmlns:mc="http://schemas.openxmlformats.org/markup-compatibility/2006">
    <mc:Choice xmlns:p14="http://schemas.microsoft.com/office/powerpoint/2010/main" Requires="p14">
      <p:transition spd="slow" p14:dur="2000" advTm="24609"/>
    </mc:Choice>
    <mc:Fallback>
      <p:transition spd="slow" advTm="246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8E0814-D4B6-4B5B-BAE9-41E5FC06E7BE}"/>
              </a:ext>
            </a:extLst>
          </p:cNvPr>
          <p:cNvPicPr>
            <a:picLocks noChangeAspect="1"/>
          </p:cNvPicPr>
          <p:nvPr/>
        </p:nvPicPr>
        <p:blipFill>
          <a:blip r:embed="rId5"/>
          <a:stretch>
            <a:fillRect/>
          </a:stretch>
        </p:blipFill>
        <p:spPr>
          <a:xfrm>
            <a:off x="3339956" y="498789"/>
            <a:ext cx="5613689" cy="1536779"/>
          </a:xfrm>
          <a:prstGeom prst="rect">
            <a:avLst/>
          </a:prstGeom>
        </p:spPr>
      </p:pic>
      <p:graphicFrame>
        <p:nvGraphicFramePr>
          <p:cNvPr id="5" name="Table 4">
            <a:extLst>
              <a:ext uri="{FF2B5EF4-FFF2-40B4-BE49-F238E27FC236}">
                <a16:creationId xmlns:a16="http://schemas.microsoft.com/office/drawing/2014/main" id="{10B6D36B-5E86-4B4F-937A-2233534FFE61}"/>
              </a:ext>
            </a:extLst>
          </p:cNvPr>
          <p:cNvGraphicFramePr>
            <a:graphicFrameLocks noGrp="1"/>
          </p:cNvGraphicFramePr>
          <p:nvPr>
            <p:extLst/>
          </p:nvPr>
        </p:nvGraphicFramePr>
        <p:xfrm>
          <a:off x="2651672" y="2521557"/>
          <a:ext cx="3291930" cy="1316772"/>
        </p:xfrm>
        <a:graphic>
          <a:graphicData uri="http://schemas.openxmlformats.org/drawingml/2006/table">
            <a:tbl>
              <a:tblPr firstRow="1" bandRow="1">
                <a:tableStyleId>{5940675A-B579-460E-94D1-54222C63F5DA}</a:tableStyleId>
              </a:tblPr>
              <a:tblGrid>
                <a:gridCol w="658386">
                  <a:extLst>
                    <a:ext uri="{9D8B030D-6E8A-4147-A177-3AD203B41FA5}">
                      <a16:colId xmlns:a16="http://schemas.microsoft.com/office/drawing/2014/main" val="959526296"/>
                    </a:ext>
                  </a:extLst>
                </a:gridCol>
                <a:gridCol w="658386">
                  <a:extLst>
                    <a:ext uri="{9D8B030D-6E8A-4147-A177-3AD203B41FA5}">
                      <a16:colId xmlns:a16="http://schemas.microsoft.com/office/drawing/2014/main" val="3837854462"/>
                    </a:ext>
                  </a:extLst>
                </a:gridCol>
                <a:gridCol w="658386">
                  <a:extLst>
                    <a:ext uri="{9D8B030D-6E8A-4147-A177-3AD203B41FA5}">
                      <a16:colId xmlns:a16="http://schemas.microsoft.com/office/drawing/2014/main" val="3128650680"/>
                    </a:ext>
                  </a:extLst>
                </a:gridCol>
                <a:gridCol w="658386">
                  <a:extLst>
                    <a:ext uri="{9D8B030D-6E8A-4147-A177-3AD203B41FA5}">
                      <a16:colId xmlns:a16="http://schemas.microsoft.com/office/drawing/2014/main" val="1102332713"/>
                    </a:ext>
                  </a:extLst>
                </a:gridCol>
                <a:gridCol w="658386">
                  <a:extLst>
                    <a:ext uri="{9D8B030D-6E8A-4147-A177-3AD203B41FA5}">
                      <a16:colId xmlns:a16="http://schemas.microsoft.com/office/drawing/2014/main" val="2580904791"/>
                    </a:ext>
                  </a:extLst>
                </a:gridCol>
              </a:tblGrid>
              <a:tr h="658386">
                <a:tc>
                  <a:txBody>
                    <a:bodyPr/>
                    <a:lstStyle/>
                    <a:p>
                      <a:endParaRPr lang="en-GB" sz="1300" dirty="0"/>
                    </a:p>
                  </a:txBody>
                  <a:tcPr marL="64319" marR="64319" marT="32160" marB="3216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endParaRPr lang="en-GB" sz="1300"/>
                    </a:p>
                  </a:txBody>
                  <a:tcPr marL="64319" marR="64319" marT="32160" marB="32160">
                    <a:lnT w="38100" cap="flat" cmpd="sng" algn="ctr">
                      <a:solidFill>
                        <a:schemeClr val="tx1"/>
                      </a:solidFill>
                      <a:prstDash val="solid"/>
                      <a:round/>
                      <a:headEnd type="none" w="med" len="med"/>
                      <a:tailEnd type="none" w="med" len="med"/>
                    </a:lnT>
                  </a:tcPr>
                </a:tc>
                <a:tc>
                  <a:txBody>
                    <a:bodyPr/>
                    <a:lstStyle/>
                    <a:p>
                      <a:endParaRPr lang="en-GB" sz="1300"/>
                    </a:p>
                  </a:txBody>
                  <a:tcPr marL="64319" marR="64319" marT="32160" marB="32160">
                    <a:lnT w="38100" cap="flat" cmpd="sng" algn="ctr">
                      <a:solidFill>
                        <a:schemeClr val="tx1"/>
                      </a:solidFill>
                      <a:prstDash val="solid"/>
                      <a:round/>
                      <a:headEnd type="none" w="med" len="med"/>
                      <a:tailEnd type="none" w="med" len="med"/>
                    </a:lnT>
                  </a:tcPr>
                </a:tc>
                <a:tc>
                  <a:txBody>
                    <a:bodyPr/>
                    <a:lstStyle/>
                    <a:p>
                      <a:endParaRPr lang="en-GB" sz="1300"/>
                    </a:p>
                  </a:txBody>
                  <a:tcPr marL="64319" marR="64319" marT="32160" marB="32160">
                    <a:lnT w="38100" cap="flat" cmpd="sng" algn="ctr">
                      <a:solidFill>
                        <a:schemeClr val="tx1"/>
                      </a:solidFill>
                      <a:prstDash val="solid"/>
                      <a:round/>
                      <a:headEnd type="none" w="med" len="med"/>
                      <a:tailEnd type="none" w="med" len="med"/>
                    </a:lnT>
                  </a:tcPr>
                </a:tc>
                <a:tc>
                  <a:txBody>
                    <a:bodyPr/>
                    <a:lstStyle/>
                    <a:p>
                      <a:endParaRPr lang="en-GB" sz="1300"/>
                    </a:p>
                  </a:txBody>
                  <a:tcPr marL="64319" marR="64319" marT="32160" marB="3216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15640484"/>
                  </a:ext>
                </a:extLst>
              </a:tr>
              <a:tr h="658386">
                <a:tc>
                  <a:txBody>
                    <a:bodyPr/>
                    <a:lstStyle/>
                    <a:p>
                      <a:endParaRPr lang="en-GB" sz="1300"/>
                    </a:p>
                  </a:txBody>
                  <a:tcPr marL="64319" marR="64319" marT="32160" marB="32160">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endParaRPr lang="en-GB" sz="1300"/>
                    </a:p>
                  </a:txBody>
                  <a:tcPr marL="64319" marR="64319" marT="32160" marB="32160">
                    <a:lnB w="38100" cap="flat" cmpd="sng" algn="ctr">
                      <a:solidFill>
                        <a:schemeClr val="tx1"/>
                      </a:solidFill>
                      <a:prstDash val="solid"/>
                      <a:round/>
                      <a:headEnd type="none" w="med" len="med"/>
                      <a:tailEnd type="none" w="med" len="med"/>
                    </a:lnB>
                  </a:tcPr>
                </a:tc>
                <a:tc>
                  <a:txBody>
                    <a:bodyPr/>
                    <a:lstStyle/>
                    <a:p>
                      <a:endParaRPr lang="en-GB" sz="1300"/>
                    </a:p>
                  </a:txBody>
                  <a:tcPr marL="64319" marR="64319" marT="32160" marB="32160">
                    <a:lnB w="38100" cap="flat" cmpd="sng" algn="ctr">
                      <a:solidFill>
                        <a:schemeClr val="tx1"/>
                      </a:solidFill>
                      <a:prstDash val="solid"/>
                      <a:round/>
                      <a:headEnd type="none" w="med" len="med"/>
                      <a:tailEnd type="none" w="med" len="med"/>
                    </a:lnB>
                  </a:tcPr>
                </a:tc>
                <a:tc>
                  <a:txBody>
                    <a:bodyPr/>
                    <a:lstStyle/>
                    <a:p>
                      <a:endParaRPr lang="en-GB" sz="1300"/>
                    </a:p>
                  </a:txBody>
                  <a:tcPr marL="64319" marR="64319" marT="32160" marB="32160">
                    <a:lnB w="38100" cap="flat" cmpd="sng" algn="ctr">
                      <a:solidFill>
                        <a:schemeClr val="tx1"/>
                      </a:solidFill>
                      <a:prstDash val="solid"/>
                      <a:round/>
                      <a:headEnd type="none" w="med" len="med"/>
                      <a:tailEnd type="none" w="med" len="med"/>
                    </a:lnB>
                  </a:tcPr>
                </a:tc>
                <a:tc>
                  <a:txBody>
                    <a:bodyPr/>
                    <a:lstStyle/>
                    <a:p>
                      <a:endParaRPr lang="en-GB" sz="1300" dirty="0"/>
                    </a:p>
                  </a:txBody>
                  <a:tcPr marL="64319" marR="64319" marT="32160" marB="32160">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89062715"/>
                  </a:ext>
                </a:extLst>
              </a:tr>
            </a:tbl>
          </a:graphicData>
        </a:graphic>
      </p:graphicFrame>
      <p:sp>
        <p:nvSpPr>
          <p:cNvPr id="6" name="Oval 5">
            <a:extLst>
              <a:ext uri="{FF2B5EF4-FFF2-40B4-BE49-F238E27FC236}">
                <a16:creationId xmlns:a16="http://schemas.microsoft.com/office/drawing/2014/main" id="{B0979F25-8893-45C5-9274-57C8FA7E3D66}"/>
              </a:ext>
            </a:extLst>
          </p:cNvPr>
          <p:cNvSpPr/>
          <p:nvPr/>
        </p:nvSpPr>
        <p:spPr>
          <a:xfrm>
            <a:off x="3408486" y="2646217"/>
            <a:ext cx="460794" cy="460794"/>
          </a:xfrm>
          <a:prstGeom prst="ellipse">
            <a:avLst/>
          </a:prstGeom>
          <a:gradFill flip="none" rotWithShape="1">
            <a:gsLst>
              <a:gs pos="0">
                <a:srgbClr val="FF5050">
                  <a:shade val="30000"/>
                  <a:satMod val="115000"/>
                </a:srgbClr>
              </a:gs>
              <a:gs pos="50000">
                <a:srgbClr val="FF5050">
                  <a:shade val="67500"/>
                  <a:satMod val="115000"/>
                </a:srgbClr>
              </a:gs>
              <a:gs pos="100000">
                <a:srgbClr val="FF5050">
                  <a:shade val="100000"/>
                  <a:satMod val="115000"/>
                </a:srgbClr>
              </a:gs>
            </a:gsLst>
            <a:path path="circle">
              <a:fillToRect l="100000" t="100000"/>
            </a:path>
            <a:tileRect r="-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7" name="Table 6">
            <a:extLst>
              <a:ext uri="{FF2B5EF4-FFF2-40B4-BE49-F238E27FC236}">
                <a16:creationId xmlns:a16="http://schemas.microsoft.com/office/drawing/2014/main" id="{A1693FA8-2649-45B8-BD13-31820230963F}"/>
              </a:ext>
            </a:extLst>
          </p:cNvPr>
          <p:cNvGraphicFramePr>
            <a:graphicFrameLocks noGrp="1"/>
          </p:cNvGraphicFramePr>
          <p:nvPr>
            <p:extLst/>
          </p:nvPr>
        </p:nvGraphicFramePr>
        <p:xfrm>
          <a:off x="6146799" y="2521557"/>
          <a:ext cx="3291930" cy="1316772"/>
        </p:xfrm>
        <a:graphic>
          <a:graphicData uri="http://schemas.openxmlformats.org/drawingml/2006/table">
            <a:tbl>
              <a:tblPr firstRow="1" bandRow="1">
                <a:tableStyleId>{5940675A-B579-460E-94D1-54222C63F5DA}</a:tableStyleId>
              </a:tblPr>
              <a:tblGrid>
                <a:gridCol w="658386">
                  <a:extLst>
                    <a:ext uri="{9D8B030D-6E8A-4147-A177-3AD203B41FA5}">
                      <a16:colId xmlns:a16="http://schemas.microsoft.com/office/drawing/2014/main" val="959526296"/>
                    </a:ext>
                  </a:extLst>
                </a:gridCol>
                <a:gridCol w="658386">
                  <a:extLst>
                    <a:ext uri="{9D8B030D-6E8A-4147-A177-3AD203B41FA5}">
                      <a16:colId xmlns:a16="http://schemas.microsoft.com/office/drawing/2014/main" val="3837854462"/>
                    </a:ext>
                  </a:extLst>
                </a:gridCol>
                <a:gridCol w="658386">
                  <a:extLst>
                    <a:ext uri="{9D8B030D-6E8A-4147-A177-3AD203B41FA5}">
                      <a16:colId xmlns:a16="http://schemas.microsoft.com/office/drawing/2014/main" val="3128650680"/>
                    </a:ext>
                  </a:extLst>
                </a:gridCol>
                <a:gridCol w="658386">
                  <a:extLst>
                    <a:ext uri="{9D8B030D-6E8A-4147-A177-3AD203B41FA5}">
                      <a16:colId xmlns:a16="http://schemas.microsoft.com/office/drawing/2014/main" val="1102332713"/>
                    </a:ext>
                  </a:extLst>
                </a:gridCol>
                <a:gridCol w="658386">
                  <a:extLst>
                    <a:ext uri="{9D8B030D-6E8A-4147-A177-3AD203B41FA5}">
                      <a16:colId xmlns:a16="http://schemas.microsoft.com/office/drawing/2014/main" val="2580904791"/>
                    </a:ext>
                  </a:extLst>
                </a:gridCol>
              </a:tblGrid>
              <a:tr h="658386">
                <a:tc>
                  <a:txBody>
                    <a:bodyPr/>
                    <a:lstStyle/>
                    <a:p>
                      <a:endParaRPr lang="en-GB" sz="1300" dirty="0"/>
                    </a:p>
                  </a:txBody>
                  <a:tcPr marL="64319" marR="64319" marT="32160" marB="3216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endParaRPr lang="en-GB" sz="1300"/>
                    </a:p>
                  </a:txBody>
                  <a:tcPr marL="64319" marR="64319" marT="32160" marB="32160">
                    <a:lnT w="38100" cap="flat" cmpd="sng" algn="ctr">
                      <a:solidFill>
                        <a:schemeClr val="tx1"/>
                      </a:solidFill>
                      <a:prstDash val="solid"/>
                      <a:round/>
                      <a:headEnd type="none" w="med" len="med"/>
                      <a:tailEnd type="none" w="med" len="med"/>
                    </a:lnT>
                  </a:tcPr>
                </a:tc>
                <a:tc>
                  <a:txBody>
                    <a:bodyPr/>
                    <a:lstStyle/>
                    <a:p>
                      <a:endParaRPr lang="en-GB" sz="1300"/>
                    </a:p>
                  </a:txBody>
                  <a:tcPr marL="64319" marR="64319" marT="32160" marB="32160">
                    <a:lnT w="38100" cap="flat" cmpd="sng" algn="ctr">
                      <a:solidFill>
                        <a:schemeClr val="tx1"/>
                      </a:solidFill>
                      <a:prstDash val="solid"/>
                      <a:round/>
                      <a:headEnd type="none" w="med" len="med"/>
                      <a:tailEnd type="none" w="med" len="med"/>
                    </a:lnT>
                  </a:tcPr>
                </a:tc>
                <a:tc>
                  <a:txBody>
                    <a:bodyPr/>
                    <a:lstStyle/>
                    <a:p>
                      <a:endParaRPr lang="en-GB" sz="1300"/>
                    </a:p>
                  </a:txBody>
                  <a:tcPr marL="64319" marR="64319" marT="32160" marB="32160">
                    <a:lnT w="38100" cap="flat" cmpd="sng" algn="ctr">
                      <a:solidFill>
                        <a:schemeClr val="tx1"/>
                      </a:solidFill>
                      <a:prstDash val="solid"/>
                      <a:round/>
                      <a:headEnd type="none" w="med" len="med"/>
                      <a:tailEnd type="none" w="med" len="med"/>
                    </a:lnT>
                  </a:tcPr>
                </a:tc>
                <a:tc>
                  <a:txBody>
                    <a:bodyPr/>
                    <a:lstStyle/>
                    <a:p>
                      <a:endParaRPr lang="en-GB" sz="1300"/>
                    </a:p>
                  </a:txBody>
                  <a:tcPr marL="64319" marR="64319" marT="32160" marB="3216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15640484"/>
                  </a:ext>
                </a:extLst>
              </a:tr>
              <a:tr h="658386">
                <a:tc>
                  <a:txBody>
                    <a:bodyPr/>
                    <a:lstStyle/>
                    <a:p>
                      <a:endParaRPr lang="en-GB" sz="1300"/>
                    </a:p>
                  </a:txBody>
                  <a:tcPr marL="64319" marR="64319" marT="32160" marB="32160">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endParaRPr lang="en-GB" sz="1300"/>
                    </a:p>
                  </a:txBody>
                  <a:tcPr marL="64319" marR="64319" marT="32160" marB="32160">
                    <a:lnB w="38100" cap="flat" cmpd="sng" algn="ctr">
                      <a:solidFill>
                        <a:schemeClr val="tx1"/>
                      </a:solidFill>
                      <a:prstDash val="solid"/>
                      <a:round/>
                      <a:headEnd type="none" w="med" len="med"/>
                      <a:tailEnd type="none" w="med" len="med"/>
                    </a:lnB>
                  </a:tcPr>
                </a:tc>
                <a:tc>
                  <a:txBody>
                    <a:bodyPr/>
                    <a:lstStyle/>
                    <a:p>
                      <a:endParaRPr lang="en-GB" sz="1300"/>
                    </a:p>
                  </a:txBody>
                  <a:tcPr marL="64319" marR="64319" marT="32160" marB="32160">
                    <a:lnB w="38100" cap="flat" cmpd="sng" algn="ctr">
                      <a:solidFill>
                        <a:schemeClr val="tx1"/>
                      </a:solidFill>
                      <a:prstDash val="solid"/>
                      <a:round/>
                      <a:headEnd type="none" w="med" len="med"/>
                      <a:tailEnd type="none" w="med" len="med"/>
                    </a:lnB>
                  </a:tcPr>
                </a:tc>
                <a:tc>
                  <a:txBody>
                    <a:bodyPr/>
                    <a:lstStyle/>
                    <a:p>
                      <a:endParaRPr lang="en-GB" sz="1300"/>
                    </a:p>
                  </a:txBody>
                  <a:tcPr marL="64319" marR="64319" marT="32160" marB="32160">
                    <a:lnB w="38100" cap="flat" cmpd="sng" algn="ctr">
                      <a:solidFill>
                        <a:schemeClr val="tx1"/>
                      </a:solidFill>
                      <a:prstDash val="solid"/>
                      <a:round/>
                      <a:headEnd type="none" w="med" len="med"/>
                      <a:tailEnd type="none" w="med" len="med"/>
                    </a:lnB>
                  </a:tcPr>
                </a:tc>
                <a:tc>
                  <a:txBody>
                    <a:bodyPr/>
                    <a:lstStyle/>
                    <a:p>
                      <a:endParaRPr lang="en-GB" sz="1300" dirty="0"/>
                    </a:p>
                  </a:txBody>
                  <a:tcPr marL="64319" marR="64319" marT="32160" marB="32160">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89062715"/>
                  </a:ext>
                </a:extLst>
              </a:tr>
            </a:tbl>
          </a:graphicData>
        </a:graphic>
      </p:graphicFrame>
      <p:sp>
        <p:nvSpPr>
          <p:cNvPr id="8" name="Oval 7">
            <a:extLst>
              <a:ext uri="{FF2B5EF4-FFF2-40B4-BE49-F238E27FC236}">
                <a16:creationId xmlns:a16="http://schemas.microsoft.com/office/drawing/2014/main" id="{AEAF6813-8EE1-4500-B3C9-4AF3EA125D16}"/>
              </a:ext>
            </a:extLst>
          </p:cNvPr>
          <p:cNvSpPr/>
          <p:nvPr/>
        </p:nvSpPr>
        <p:spPr>
          <a:xfrm>
            <a:off x="4047093" y="2646217"/>
            <a:ext cx="460794" cy="460794"/>
          </a:xfrm>
          <a:prstGeom prst="ellipse">
            <a:avLst/>
          </a:prstGeom>
          <a:gradFill flip="none" rotWithShape="1">
            <a:gsLst>
              <a:gs pos="0">
                <a:srgbClr val="FF5050">
                  <a:shade val="30000"/>
                  <a:satMod val="115000"/>
                </a:srgbClr>
              </a:gs>
              <a:gs pos="50000">
                <a:srgbClr val="FF5050">
                  <a:shade val="67500"/>
                  <a:satMod val="115000"/>
                </a:srgbClr>
              </a:gs>
              <a:gs pos="100000">
                <a:srgbClr val="FF5050">
                  <a:shade val="100000"/>
                  <a:satMod val="115000"/>
                </a:srgbClr>
              </a:gs>
            </a:gsLst>
            <a:path path="circle">
              <a:fillToRect l="100000" t="100000"/>
            </a:path>
            <a:tileRect r="-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18464FC3-672C-47F5-9C7E-CB36A41769C2}"/>
              </a:ext>
            </a:extLst>
          </p:cNvPr>
          <p:cNvSpPr/>
          <p:nvPr/>
        </p:nvSpPr>
        <p:spPr>
          <a:xfrm>
            <a:off x="4712138" y="2646217"/>
            <a:ext cx="460794" cy="460794"/>
          </a:xfrm>
          <a:prstGeom prst="ellipse">
            <a:avLst/>
          </a:prstGeom>
          <a:gradFill flip="none" rotWithShape="1">
            <a:gsLst>
              <a:gs pos="0">
                <a:srgbClr val="FF5050">
                  <a:shade val="30000"/>
                  <a:satMod val="115000"/>
                </a:srgbClr>
              </a:gs>
              <a:gs pos="50000">
                <a:srgbClr val="FF5050">
                  <a:shade val="67500"/>
                  <a:satMod val="115000"/>
                </a:srgbClr>
              </a:gs>
              <a:gs pos="100000">
                <a:srgbClr val="FF5050">
                  <a:shade val="100000"/>
                  <a:satMod val="115000"/>
                </a:srgbClr>
              </a:gs>
            </a:gsLst>
            <a:path path="circle">
              <a:fillToRect l="100000" t="100000"/>
            </a:path>
            <a:tileRect r="-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1A200836-E779-45A8-A079-9DCEA94ADC30}"/>
              </a:ext>
            </a:extLst>
          </p:cNvPr>
          <p:cNvSpPr/>
          <p:nvPr/>
        </p:nvSpPr>
        <p:spPr>
          <a:xfrm>
            <a:off x="5376129" y="2646217"/>
            <a:ext cx="460794" cy="460794"/>
          </a:xfrm>
          <a:prstGeom prst="ellipse">
            <a:avLst/>
          </a:prstGeom>
          <a:gradFill flip="none" rotWithShape="1">
            <a:gsLst>
              <a:gs pos="0">
                <a:srgbClr val="FF5050">
                  <a:shade val="30000"/>
                  <a:satMod val="115000"/>
                </a:srgbClr>
              </a:gs>
              <a:gs pos="50000">
                <a:srgbClr val="FF5050">
                  <a:shade val="67500"/>
                  <a:satMod val="115000"/>
                </a:srgbClr>
              </a:gs>
              <a:gs pos="100000">
                <a:srgbClr val="FF5050">
                  <a:shade val="100000"/>
                  <a:satMod val="115000"/>
                </a:srgbClr>
              </a:gs>
            </a:gsLst>
            <a:path path="circle">
              <a:fillToRect l="100000" t="100000"/>
            </a:path>
            <a:tileRect r="-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5AFD4EFB-ACD2-42EB-8DA4-43AB723D3319}"/>
              </a:ext>
            </a:extLst>
          </p:cNvPr>
          <p:cNvSpPr/>
          <p:nvPr/>
        </p:nvSpPr>
        <p:spPr>
          <a:xfrm>
            <a:off x="2757891" y="3259411"/>
            <a:ext cx="460794" cy="460794"/>
          </a:xfrm>
          <a:prstGeom prst="ellipse">
            <a:avLst/>
          </a:prstGeom>
          <a:gradFill flip="none" rotWithShape="1">
            <a:gsLst>
              <a:gs pos="0">
                <a:srgbClr val="FF5050">
                  <a:shade val="30000"/>
                  <a:satMod val="115000"/>
                </a:srgbClr>
              </a:gs>
              <a:gs pos="50000">
                <a:srgbClr val="FF5050">
                  <a:shade val="67500"/>
                  <a:satMod val="115000"/>
                </a:srgbClr>
              </a:gs>
              <a:gs pos="100000">
                <a:srgbClr val="FF5050">
                  <a:shade val="100000"/>
                  <a:satMod val="115000"/>
                </a:srgbClr>
              </a:gs>
            </a:gsLst>
            <a:path path="circle">
              <a:fillToRect l="100000" t="100000"/>
            </a:path>
            <a:tileRect r="-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DCBBB92D-388C-4145-B6C8-702B1084C3B0}"/>
              </a:ext>
            </a:extLst>
          </p:cNvPr>
          <p:cNvSpPr/>
          <p:nvPr/>
        </p:nvSpPr>
        <p:spPr>
          <a:xfrm>
            <a:off x="3408486" y="3259411"/>
            <a:ext cx="460794" cy="460794"/>
          </a:xfrm>
          <a:prstGeom prst="ellipse">
            <a:avLst/>
          </a:prstGeom>
          <a:gradFill flip="none" rotWithShape="1">
            <a:gsLst>
              <a:gs pos="0">
                <a:srgbClr val="FF5050">
                  <a:shade val="30000"/>
                  <a:satMod val="115000"/>
                </a:srgbClr>
              </a:gs>
              <a:gs pos="50000">
                <a:srgbClr val="FF5050">
                  <a:shade val="67500"/>
                  <a:satMod val="115000"/>
                </a:srgbClr>
              </a:gs>
              <a:gs pos="100000">
                <a:srgbClr val="FF5050">
                  <a:shade val="100000"/>
                  <a:satMod val="115000"/>
                </a:srgbClr>
              </a:gs>
            </a:gsLst>
            <a:path path="circle">
              <a:fillToRect l="100000" t="100000"/>
            </a:path>
            <a:tileRect r="-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E8403090-0E45-4199-8547-654D41D95094}"/>
              </a:ext>
            </a:extLst>
          </p:cNvPr>
          <p:cNvSpPr/>
          <p:nvPr/>
        </p:nvSpPr>
        <p:spPr>
          <a:xfrm>
            <a:off x="4025449" y="3259411"/>
            <a:ext cx="460794" cy="460794"/>
          </a:xfrm>
          <a:prstGeom prst="ellipse">
            <a:avLst/>
          </a:prstGeom>
          <a:gradFill flip="none" rotWithShape="1">
            <a:gsLst>
              <a:gs pos="0">
                <a:srgbClr val="FF5050">
                  <a:shade val="30000"/>
                  <a:satMod val="115000"/>
                </a:srgbClr>
              </a:gs>
              <a:gs pos="50000">
                <a:srgbClr val="FF5050">
                  <a:shade val="67500"/>
                  <a:satMod val="115000"/>
                </a:srgbClr>
              </a:gs>
              <a:gs pos="100000">
                <a:srgbClr val="FF5050">
                  <a:shade val="100000"/>
                  <a:satMod val="115000"/>
                </a:srgbClr>
              </a:gs>
            </a:gsLst>
            <a:path path="circle">
              <a:fillToRect l="100000" t="100000"/>
            </a:path>
            <a:tileRect r="-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EDF0275A-D859-4FCF-99DB-EFCD4924AD6D}"/>
              </a:ext>
            </a:extLst>
          </p:cNvPr>
          <p:cNvSpPr/>
          <p:nvPr/>
        </p:nvSpPr>
        <p:spPr>
          <a:xfrm>
            <a:off x="4717571" y="3259411"/>
            <a:ext cx="460794" cy="460794"/>
          </a:xfrm>
          <a:prstGeom prst="ellipse">
            <a:avLst/>
          </a:prstGeom>
          <a:gradFill flip="none" rotWithShape="1">
            <a:gsLst>
              <a:gs pos="0">
                <a:srgbClr val="FF5050">
                  <a:shade val="30000"/>
                  <a:satMod val="115000"/>
                </a:srgbClr>
              </a:gs>
              <a:gs pos="50000">
                <a:srgbClr val="FF5050">
                  <a:shade val="67500"/>
                  <a:satMod val="115000"/>
                </a:srgbClr>
              </a:gs>
              <a:gs pos="100000">
                <a:srgbClr val="FF5050">
                  <a:shade val="100000"/>
                  <a:satMod val="115000"/>
                </a:srgbClr>
              </a:gs>
            </a:gsLst>
            <a:path path="circle">
              <a:fillToRect l="100000" t="100000"/>
            </a:path>
            <a:tileRect r="-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B0F9AE75-CC1D-4D35-94EF-8D2167B5C4AA}"/>
              </a:ext>
            </a:extLst>
          </p:cNvPr>
          <p:cNvSpPr/>
          <p:nvPr/>
        </p:nvSpPr>
        <p:spPr>
          <a:xfrm>
            <a:off x="5376129" y="3259921"/>
            <a:ext cx="460794" cy="460794"/>
          </a:xfrm>
          <a:prstGeom prst="ellipse">
            <a:avLst/>
          </a:prstGeom>
          <a:gradFill flip="none" rotWithShape="1">
            <a:gsLst>
              <a:gs pos="0">
                <a:srgbClr val="FF5050">
                  <a:shade val="30000"/>
                  <a:satMod val="115000"/>
                </a:srgbClr>
              </a:gs>
              <a:gs pos="50000">
                <a:srgbClr val="FF5050">
                  <a:shade val="67500"/>
                  <a:satMod val="115000"/>
                </a:srgbClr>
              </a:gs>
              <a:gs pos="100000">
                <a:srgbClr val="FF5050">
                  <a:shade val="100000"/>
                  <a:satMod val="115000"/>
                </a:srgbClr>
              </a:gs>
            </a:gsLst>
            <a:path path="circle">
              <a:fillToRect l="100000" t="100000"/>
            </a:path>
            <a:tileRect r="-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516AB084-7BA0-44F8-8910-8B698B236F02}"/>
              </a:ext>
            </a:extLst>
          </p:cNvPr>
          <p:cNvSpPr/>
          <p:nvPr/>
        </p:nvSpPr>
        <p:spPr>
          <a:xfrm>
            <a:off x="6914727" y="2640372"/>
            <a:ext cx="460794" cy="460794"/>
          </a:xfrm>
          <a:prstGeom prst="ellipse">
            <a:avLst/>
          </a:prstGeom>
          <a:gradFill flip="none" rotWithShape="1">
            <a:gsLst>
              <a:gs pos="0">
                <a:srgbClr val="FF5050">
                  <a:shade val="30000"/>
                  <a:satMod val="115000"/>
                </a:srgbClr>
              </a:gs>
              <a:gs pos="50000">
                <a:srgbClr val="FF5050">
                  <a:shade val="67500"/>
                  <a:satMod val="115000"/>
                </a:srgbClr>
              </a:gs>
              <a:gs pos="100000">
                <a:srgbClr val="FF5050">
                  <a:shade val="100000"/>
                  <a:satMod val="115000"/>
                </a:srgbClr>
              </a:gs>
            </a:gsLst>
            <a:path path="circle">
              <a:fillToRect l="100000" t="100000"/>
            </a:path>
            <a:tileRect r="-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5C556F4D-D6D4-443D-B151-E82D760D82CB}"/>
              </a:ext>
            </a:extLst>
          </p:cNvPr>
          <p:cNvSpPr/>
          <p:nvPr/>
        </p:nvSpPr>
        <p:spPr>
          <a:xfrm>
            <a:off x="7553334" y="2640372"/>
            <a:ext cx="460794" cy="460794"/>
          </a:xfrm>
          <a:prstGeom prst="ellipse">
            <a:avLst/>
          </a:prstGeom>
          <a:gradFill flip="none" rotWithShape="1">
            <a:gsLst>
              <a:gs pos="0">
                <a:srgbClr val="FF5050">
                  <a:shade val="30000"/>
                  <a:satMod val="115000"/>
                </a:srgbClr>
              </a:gs>
              <a:gs pos="50000">
                <a:srgbClr val="FF5050">
                  <a:shade val="67500"/>
                  <a:satMod val="115000"/>
                </a:srgbClr>
              </a:gs>
              <a:gs pos="100000">
                <a:srgbClr val="FF5050">
                  <a:shade val="100000"/>
                  <a:satMod val="115000"/>
                </a:srgbClr>
              </a:gs>
            </a:gsLst>
            <a:path path="circle">
              <a:fillToRect l="100000" t="100000"/>
            </a:path>
            <a:tileRect r="-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9E5F55CE-69EF-4FD7-9A8B-2AA26FC26583}"/>
              </a:ext>
            </a:extLst>
          </p:cNvPr>
          <p:cNvSpPr/>
          <p:nvPr/>
        </p:nvSpPr>
        <p:spPr>
          <a:xfrm>
            <a:off x="8206049" y="2640372"/>
            <a:ext cx="460794" cy="460794"/>
          </a:xfrm>
          <a:prstGeom prst="ellipse">
            <a:avLst/>
          </a:prstGeom>
          <a:gradFill flip="none" rotWithShape="1">
            <a:gsLst>
              <a:gs pos="0">
                <a:srgbClr val="FF5050">
                  <a:shade val="30000"/>
                  <a:satMod val="115000"/>
                </a:srgbClr>
              </a:gs>
              <a:gs pos="50000">
                <a:srgbClr val="FF5050">
                  <a:shade val="67500"/>
                  <a:satMod val="115000"/>
                </a:srgbClr>
              </a:gs>
              <a:gs pos="100000">
                <a:srgbClr val="FF5050">
                  <a:shade val="100000"/>
                  <a:satMod val="115000"/>
                </a:srgbClr>
              </a:gs>
            </a:gsLst>
            <a:path path="circle">
              <a:fillToRect l="100000" t="100000"/>
            </a:path>
            <a:tileRect r="-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FA02715A-BDAC-46CE-BC01-00CD2C5B9EAC}"/>
              </a:ext>
            </a:extLst>
          </p:cNvPr>
          <p:cNvSpPr/>
          <p:nvPr/>
        </p:nvSpPr>
        <p:spPr>
          <a:xfrm>
            <a:off x="8870040" y="2640372"/>
            <a:ext cx="460794" cy="460794"/>
          </a:xfrm>
          <a:prstGeom prst="ellipse">
            <a:avLst/>
          </a:prstGeom>
          <a:gradFill flip="none" rotWithShape="1">
            <a:gsLst>
              <a:gs pos="0">
                <a:srgbClr val="FF5050">
                  <a:shade val="30000"/>
                  <a:satMod val="115000"/>
                </a:srgbClr>
              </a:gs>
              <a:gs pos="50000">
                <a:srgbClr val="FF5050">
                  <a:shade val="67500"/>
                  <a:satMod val="115000"/>
                </a:srgbClr>
              </a:gs>
              <a:gs pos="100000">
                <a:srgbClr val="FF5050">
                  <a:shade val="100000"/>
                  <a:satMod val="115000"/>
                </a:srgbClr>
              </a:gs>
            </a:gsLst>
            <a:path path="circle">
              <a:fillToRect l="100000" t="100000"/>
            </a:path>
            <a:tileRect r="-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9B4742C5-2A9C-43A3-9155-BF521494F0D1}"/>
              </a:ext>
            </a:extLst>
          </p:cNvPr>
          <p:cNvSpPr/>
          <p:nvPr/>
        </p:nvSpPr>
        <p:spPr>
          <a:xfrm>
            <a:off x="6251802" y="3253566"/>
            <a:ext cx="460794" cy="460794"/>
          </a:xfrm>
          <a:prstGeom prst="ellipse">
            <a:avLst/>
          </a:prstGeom>
          <a:gradFill flip="none" rotWithShape="1">
            <a:gsLst>
              <a:gs pos="0">
                <a:srgbClr val="FF5050">
                  <a:shade val="30000"/>
                  <a:satMod val="115000"/>
                </a:srgbClr>
              </a:gs>
              <a:gs pos="50000">
                <a:srgbClr val="FF5050">
                  <a:shade val="67500"/>
                  <a:satMod val="115000"/>
                </a:srgbClr>
              </a:gs>
              <a:gs pos="100000">
                <a:srgbClr val="FF5050">
                  <a:shade val="100000"/>
                  <a:satMod val="115000"/>
                </a:srgbClr>
              </a:gs>
            </a:gsLst>
            <a:path path="circle">
              <a:fillToRect l="100000" t="100000"/>
            </a:path>
            <a:tileRect r="-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4E217564-A47E-47E5-B53C-9FA732545DCA}"/>
              </a:ext>
            </a:extLst>
          </p:cNvPr>
          <p:cNvSpPr/>
          <p:nvPr/>
        </p:nvSpPr>
        <p:spPr>
          <a:xfrm>
            <a:off x="6902397" y="3253566"/>
            <a:ext cx="460794" cy="460794"/>
          </a:xfrm>
          <a:prstGeom prst="ellipse">
            <a:avLst/>
          </a:prstGeom>
          <a:gradFill flip="none" rotWithShape="1">
            <a:gsLst>
              <a:gs pos="0">
                <a:srgbClr val="FF5050">
                  <a:shade val="30000"/>
                  <a:satMod val="115000"/>
                </a:srgbClr>
              </a:gs>
              <a:gs pos="50000">
                <a:srgbClr val="FF5050">
                  <a:shade val="67500"/>
                  <a:satMod val="115000"/>
                </a:srgbClr>
              </a:gs>
              <a:gs pos="100000">
                <a:srgbClr val="FF5050">
                  <a:shade val="100000"/>
                  <a:satMod val="115000"/>
                </a:srgbClr>
              </a:gs>
            </a:gsLst>
            <a:path path="circle">
              <a:fillToRect l="100000" t="100000"/>
            </a:path>
            <a:tileRect r="-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AE09D6C4-708C-4F6A-BE3F-DC088C7B37EB}"/>
              </a:ext>
            </a:extLst>
          </p:cNvPr>
          <p:cNvSpPr/>
          <p:nvPr/>
        </p:nvSpPr>
        <p:spPr>
          <a:xfrm>
            <a:off x="7519360" y="3253566"/>
            <a:ext cx="460794" cy="460794"/>
          </a:xfrm>
          <a:prstGeom prst="ellipse">
            <a:avLst/>
          </a:prstGeom>
          <a:gradFill flip="none" rotWithShape="1">
            <a:gsLst>
              <a:gs pos="0">
                <a:srgbClr val="FF5050">
                  <a:shade val="30000"/>
                  <a:satMod val="115000"/>
                </a:srgbClr>
              </a:gs>
              <a:gs pos="50000">
                <a:srgbClr val="FF5050">
                  <a:shade val="67500"/>
                  <a:satMod val="115000"/>
                </a:srgbClr>
              </a:gs>
              <a:gs pos="100000">
                <a:srgbClr val="FF5050">
                  <a:shade val="100000"/>
                  <a:satMod val="115000"/>
                </a:srgbClr>
              </a:gs>
            </a:gsLst>
            <a:path path="circle">
              <a:fillToRect l="100000" t="100000"/>
            </a:path>
            <a:tileRect r="-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4656B1E4-6A6B-4C79-A133-5F6401150E89}"/>
              </a:ext>
            </a:extLst>
          </p:cNvPr>
          <p:cNvSpPr/>
          <p:nvPr/>
        </p:nvSpPr>
        <p:spPr>
          <a:xfrm>
            <a:off x="8211482" y="3253566"/>
            <a:ext cx="460794" cy="460794"/>
          </a:xfrm>
          <a:prstGeom prst="ellipse">
            <a:avLst/>
          </a:prstGeom>
          <a:gradFill flip="none" rotWithShape="1">
            <a:gsLst>
              <a:gs pos="0">
                <a:srgbClr val="FF5050">
                  <a:shade val="30000"/>
                  <a:satMod val="115000"/>
                </a:srgbClr>
              </a:gs>
              <a:gs pos="50000">
                <a:srgbClr val="FF5050">
                  <a:shade val="67500"/>
                  <a:satMod val="115000"/>
                </a:srgbClr>
              </a:gs>
              <a:gs pos="100000">
                <a:srgbClr val="FF5050">
                  <a:shade val="100000"/>
                  <a:satMod val="115000"/>
                </a:srgbClr>
              </a:gs>
            </a:gsLst>
            <a:path path="circle">
              <a:fillToRect l="100000" t="100000"/>
            </a:path>
            <a:tileRect r="-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0AD4F3DF-BCDF-46B4-8058-99302C22172B}"/>
              </a:ext>
            </a:extLst>
          </p:cNvPr>
          <p:cNvSpPr/>
          <p:nvPr/>
        </p:nvSpPr>
        <p:spPr>
          <a:xfrm>
            <a:off x="6264132" y="2640372"/>
            <a:ext cx="460794" cy="460794"/>
          </a:xfrm>
          <a:prstGeom prst="ellipse">
            <a:avLst/>
          </a:prstGeom>
          <a:gradFill flip="none" rotWithShape="1">
            <a:gsLst>
              <a:gs pos="0">
                <a:srgbClr val="FF5050">
                  <a:shade val="30000"/>
                  <a:satMod val="115000"/>
                </a:srgbClr>
              </a:gs>
              <a:gs pos="50000">
                <a:srgbClr val="FF5050">
                  <a:shade val="67500"/>
                  <a:satMod val="115000"/>
                </a:srgbClr>
              </a:gs>
              <a:gs pos="100000">
                <a:srgbClr val="FF5050">
                  <a:shade val="100000"/>
                  <a:satMod val="115000"/>
                </a:srgbClr>
              </a:gs>
            </a:gsLst>
            <a:path path="circle">
              <a:fillToRect l="100000" t="100000"/>
            </a:path>
            <a:tileRect r="-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ed Rectangular Callout 19">
            <a:extLst>
              <a:ext uri="{FF2B5EF4-FFF2-40B4-BE49-F238E27FC236}">
                <a16:creationId xmlns:a16="http://schemas.microsoft.com/office/drawing/2014/main" id="{44D9D3A1-1EC0-4B61-ABE9-9AB868817E64}"/>
              </a:ext>
            </a:extLst>
          </p:cNvPr>
          <p:cNvSpPr/>
          <p:nvPr/>
        </p:nvSpPr>
        <p:spPr>
          <a:xfrm>
            <a:off x="4328237" y="4045253"/>
            <a:ext cx="1047893" cy="530931"/>
          </a:xfrm>
          <a:prstGeom prst="wedgeRoundRectCallout">
            <a:avLst>
              <a:gd name="adj1" fmla="val -76039"/>
              <a:gd name="adj2" fmla="val 43774"/>
              <a:gd name="adj3" fmla="val 16667"/>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25">
            <a:extLst>
              <a:ext uri="{FF2B5EF4-FFF2-40B4-BE49-F238E27FC236}">
                <a16:creationId xmlns:a16="http://schemas.microsoft.com/office/drawing/2014/main" id="{DFF3E243-26B9-47FA-83AF-26EEE05433D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602691" y="4288739"/>
            <a:ext cx="1409661" cy="988730"/>
          </a:xfrm>
          <a:prstGeom prst="rect">
            <a:avLst/>
          </a:prstGeom>
        </p:spPr>
      </p:pic>
      <p:sp>
        <p:nvSpPr>
          <p:cNvPr id="27" name="TextBox 26">
            <a:extLst>
              <a:ext uri="{FF2B5EF4-FFF2-40B4-BE49-F238E27FC236}">
                <a16:creationId xmlns:a16="http://schemas.microsoft.com/office/drawing/2014/main" id="{B07ABEE0-8964-400B-8DE5-C4B5EB84C5E9}"/>
              </a:ext>
            </a:extLst>
          </p:cNvPr>
          <p:cNvSpPr txBox="1"/>
          <p:nvPr/>
        </p:nvSpPr>
        <p:spPr>
          <a:xfrm>
            <a:off x="3696468" y="4079885"/>
            <a:ext cx="2254813" cy="461665"/>
          </a:xfrm>
          <a:prstGeom prst="rect">
            <a:avLst/>
          </a:prstGeom>
          <a:noFill/>
          <a:ln>
            <a:noFill/>
          </a:ln>
        </p:spPr>
        <p:txBody>
          <a:bodyPr wrap="square" rtlCol="0">
            <a:spAutoFit/>
          </a:bodyPr>
          <a:lstStyle/>
          <a:p>
            <a:pPr algn="ctr"/>
            <a:r>
              <a:rPr lang="en-GB" sz="2400" dirty="0">
                <a:latin typeface="Comic Sans MS" panose="030F0702030302020204" pitchFamily="66" charset="0"/>
              </a:rPr>
              <a:t>10</a:t>
            </a:r>
          </a:p>
        </p:txBody>
      </p:sp>
      <p:sp>
        <p:nvSpPr>
          <p:cNvPr id="28" name="Rounded Rectangular Callout 19">
            <a:extLst>
              <a:ext uri="{FF2B5EF4-FFF2-40B4-BE49-F238E27FC236}">
                <a16:creationId xmlns:a16="http://schemas.microsoft.com/office/drawing/2014/main" id="{2D271347-026C-4D93-B222-5585D04F8687}"/>
              </a:ext>
            </a:extLst>
          </p:cNvPr>
          <p:cNvSpPr/>
          <p:nvPr/>
        </p:nvSpPr>
        <p:spPr>
          <a:xfrm>
            <a:off x="7613315" y="4020093"/>
            <a:ext cx="2049974" cy="1144575"/>
          </a:xfrm>
          <a:prstGeom prst="wedgeRoundRectCallout">
            <a:avLst>
              <a:gd name="adj1" fmla="val -69706"/>
              <a:gd name="adj2" fmla="val 11720"/>
              <a:gd name="adj3" fmla="val 16667"/>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B4C8BDC9-FB42-4DB9-A6AB-D71AEC52FA6C}"/>
              </a:ext>
            </a:extLst>
          </p:cNvPr>
          <p:cNvSpPr txBox="1"/>
          <p:nvPr/>
        </p:nvSpPr>
        <p:spPr>
          <a:xfrm>
            <a:off x="7519361" y="4020093"/>
            <a:ext cx="2254813" cy="1200329"/>
          </a:xfrm>
          <a:prstGeom prst="rect">
            <a:avLst/>
          </a:prstGeom>
          <a:noFill/>
          <a:ln>
            <a:noFill/>
          </a:ln>
        </p:spPr>
        <p:txBody>
          <a:bodyPr wrap="square" rtlCol="0">
            <a:spAutoFit/>
          </a:bodyPr>
          <a:lstStyle/>
          <a:p>
            <a:pPr algn="ctr"/>
            <a:r>
              <a:rPr lang="en-GB" sz="2400" dirty="0">
                <a:latin typeface="Comic Sans MS" panose="030F0702030302020204" pitchFamily="66" charset="0"/>
              </a:rPr>
              <a:t>11, 12, 13, 14, 15, 16, 17, 18, 19</a:t>
            </a:r>
          </a:p>
        </p:txBody>
      </p:sp>
      <p:sp>
        <p:nvSpPr>
          <p:cNvPr id="30" name="Oval 29">
            <a:extLst>
              <a:ext uri="{FF2B5EF4-FFF2-40B4-BE49-F238E27FC236}">
                <a16:creationId xmlns:a16="http://schemas.microsoft.com/office/drawing/2014/main" id="{2A4664AF-40E6-43D7-9D97-97DDAC1F6518}"/>
              </a:ext>
            </a:extLst>
          </p:cNvPr>
          <p:cNvSpPr/>
          <p:nvPr/>
        </p:nvSpPr>
        <p:spPr>
          <a:xfrm>
            <a:off x="2517196" y="2387600"/>
            <a:ext cx="902353" cy="90235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ounded Rectangular Callout 19">
            <a:extLst>
              <a:ext uri="{FF2B5EF4-FFF2-40B4-BE49-F238E27FC236}">
                <a16:creationId xmlns:a16="http://schemas.microsoft.com/office/drawing/2014/main" id="{3BB7BDB0-92AC-40EF-9198-1B261AE3E705}"/>
              </a:ext>
            </a:extLst>
          </p:cNvPr>
          <p:cNvSpPr/>
          <p:nvPr/>
        </p:nvSpPr>
        <p:spPr>
          <a:xfrm>
            <a:off x="7630568" y="4211898"/>
            <a:ext cx="2049974" cy="830997"/>
          </a:xfrm>
          <a:prstGeom prst="wedgeRoundRectCallout">
            <a:avLst>
              <a:gd name="adj1" fmla="val -69706"/>
              <a:gd name="adj2" fmla="val 11720"/>
              <a:gd name="adj3" fmla="val 16667"/>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a:extLst>
              <a:ext uri="{FF2B5EF4-FFF2-40B4-BE49-F238E27FC236}">
                <a16:creationId xmlns:a16="http://schemas.microsoft.com/office/drawing/2014/main" id="{A8F5419E-F1F3-46D6-81E9-E09860E0A586}"/>
              </a:ext>
            </a:extLst>
          </p:cNvPr>
          <p:cNvSpPr txBox="1"/>
          <p:nvPr/>
        </p:nvSpPr>
        <p:spPr>
          <a:xfrm>
            <a:off x="7536614" y="4211898"/>
            <a:ext cx="2254813" cy="830997"/>
          </a:xfrm>
          <a:prstGeom prst="rect">
            <a:avLst/>
          </a:prstGeom>
          <a:noFill/>
          <a:ln>
            <a:noFill/>
          </a:ln>
        </p:spPr>
        <p:txBody>
          <a:bodyPr wrap="square" rtlCol="0">
            <a:spAutoFit/>
          </a:bodyPr>
          <a:lstStyle/>
          <a:p>
            <a:pPr algn="ctr"/>
            <a:r>
              <a:rPr lang="en-GB" sz="2400" dirty="0">
                <a:latin typeface="Comic Sans MS" panose="030F0702030302020204" pitchFamily="66" charset="0"/>
              </a:rPr>
              <a:t>11, 12, 13, 14, 15, 16, 17, 18</a:t>
            </a:r>
          </a:p>
        </p:txBody>
      </p:sp>
      <p:pic>
        <p:nvPicPr>
          <p:cNvPr id="33" name="Audio 3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1850927432"/>
      </p:ext>
    </p:extLst>
  </p:cSld>
  <p:clrMapOvr>
    <a:masterClrMapping/>
  </p:clrMapOvr>
  <mc:AlternateContent xmlns:mc="http://schemas.openxmlformats.org/markup-compatibility/2006">
    <mc:Choice xmlns:p14="http://schemas.microsoft.com/office/powerpoint/2010/main" Requires="p14">
      <p:transition spd="slow" p14:dur="2000" advTm="40545"/>
    </mc:Choice>
    <mc:Fallback>
      <p:transition spd="slow" advTm="40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0-#ppt_w/2"/>
                                          </p:val>
                                        </p:tav>
                                        <p:tav tm="100000">
                                          <p:val>
                                            <p:strVal val="#ppt_x"/>
                                          </p:val>
                                        </p:tav>
                                      </p:tavLst>
                                    </p:anim>
                                    <p:anim calcmode="lin" valueType="num">
                                      <p:cBhvr additive="base">
                                        <p:cTn id="12"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5"/>
                                        </p:tgtEl>
                                      </p:cBhvr>
                                    </p:animEffect>
                                    <p:animScale>
                                      <p:cBhvr>
                                        <p:cTn id="17" dur="250" autoRev="1" fill="hold"/>
                                        <p:tgtEl>
                                          <p:spTgt spid="5"/>
                                        </p:tgtEl>
                                      </p:cBhvr>
                                      <p:by x="105000" y="105000"/>
                                    </p:animScale>
                                  </p:childTnLst>
                                </p:cTn>
                              </p:par>
                              <p:par>
                                <p:cTn id="18" presetID="26" presetClass="emph" presetSubtype="0" fill="hold" grpId="0" nodeType="withEffect">
                                  <p:stCondLst>
                                    <p:cond delay="0"/>
                                  </p:stCondLst>
                                  <p:childTnLst>
                                    <p:animEffect transition="out" filter="fade">
                                      <p:cBhvr>
                                        <p:cTn id="19" dur="500" tmFilter="0, 0; .2, .5; .8, .5; 1, 0"/>
                                        <p:tgtEl>
                                          <p:spTgt spid="6"/>
                                        </p:tgtEl>
                                      </p:cBhvr>
                                    </p:animEffect>
                                    <p:animScale>
                                      <p:cBhvr>
                                        <p:cTn id="20" dur="250" autoRev="1" fill="hold"/>
                                        <p:tgtEl>
                                          <p:spTgt spid="6"/>
                                        </p:tgtEl>
                                      </p:cBhvr>
                                      <p:by x="105000" y="105000"/>
                                    </p:animScale>
                                  </p:childTnLst>
                                </p:cTn>
                              </p:par>
                              <p:par>
                                <p:cTn id="21" presetID="26" presetClass="emph" presetSubtype="0" fill="hold" grpId="0" nodeType="withEffect">
                                  <p:stCondLst>
                                    <p:cond delay="0"/>
                                  </p:stCondLst>
                                  <p:childTnLst>
                                    <p:animEffect transition="out" filter="fade">
                                      <p:cBhvr>
                                        <p:cTn id="22" dur="500" tmFilter="0, 0; .2, .5; .8, .5; 1, 0"/>
                                        <p:tgtEl>
                                          <p:spTgt spid="8"/>
                                        </p:tgtEl>
                                      </p:cBhvr>
                                    </p:animEffect>
                                    <p:animScale>
                                      <p:cBhvr>
                                        <p:cTn id="23" dur="250" autoRev="1" fill="hold"/>
                                        <p:tgtEl>
                                          <p:spTgt spid="8"/>
                                        </p:tgtEl>
                                      </p:cBhvr>
                                      <p:by x="105000" y="105000"/>
                                    </p:animScale>
                                  </p:childTnLst>
                                </p:cTn>
                              </p:par>
                              <p:par>
                                <p:cTn id="24" presetID="26" presetClass="emph" presetSubtype="0" fill="hold" grpId="0" nodeType="withEffect">
                                  <p:stCondLst>
                                    <p:cond delay="0"/>
                                  </p:stCondLst>
                                  <p:childTnLst>
                                    <p:animEffect transition="out" filter="fade">
                                      <p:cBhvr>
                                        <p:cTn id="25" dur="500" tmFilter="0, 0; .2, .5; .8, .5; 1, 0"/>
                                        <p:tgtEl>
                                          <p:spTgt spid="9"/>
                                        </p:tgtEl>
                                      </p:cBhvr>
                                    </p:animEffect>
                                    <p:animScale>
                                      <p:cBhvr>
                                        <p:cTn id="26" dur="250" autoRev="1" fill="hold"/>
                                        <p:tgtEl>
                                          <p:spTgt spid="9"/>
                                        </p:tgtEl>
                                      </p:cBhvr>
                                      <p:by x="105000" y="105000"/>
                                    </p:animScale>
                                  </p:childTnLst>
                                </p:cTn>
                              </p:par>
                              <p:par>
                                <p:cTn id="27" presetID="26" presetClass="emph" presetSubtype="0" fill="hold" grpId="0" nodeType="withEffect">
                                  <p:stCondLst>
                                    <p:cond delay="0"/>
                                  </p:stCondLst>
                                  <p:childTnLst>
                                    <p:animEffect transition="out" filter="fade">
                                      <p:cBhvr>
                                        <p:cTn id="28" dur="500" tmFilter="0, 0; .2, .5; .8, .5; 1, 0"/>
                                        <p:tgtEl>
                                          <p:spTgt spid="10"/>
                                        </p:tgtEl>
                                      </p:cBhvr>
                                    </p:animEffect>
                                    <p:animScale>
                                      <p:cBhvr>
                                        <p:cTn id="29" dur="250" autoRev="1" fill="hold"/>
                                        <p:tgtEl>
                                          <p:spTgt spid="10"/>
                                        </p:tgtEl>
                                      </p:cBhvr>
                                      <p:by x="105000" y="105000"/>
                                    </p:animScale>
                                  </p:childTnLst>
                                </p:cTn>
                              </p:par>
                              <p:par>
                                <p:cTn id="30" presetID="26" presetClass="emph" presetSubtype="0" fill="hold" grpId="0" nodeType="withEffect">
                                  <p:stCondLst>
                                    <p:cond delay="0"/>
                                  </p:stCondLst>
                                  <p:childTnLst>
                                    <p:animEffect transition="out" filter="fade">
                                      <p:cBhvr>
                                        <p:cTn id="31" dur="500" tmFilter="0, 0; .2, .5; .8, .5; 1, 0"/>
                                        <p:tgtEl>
                                          <p:spTgt spid="11"/>
                                        </p:tgtEl>
                                      </p:cBhvr>
                                    </p:animEffect>
                                    <p:animScale>
                                      <p:cBhvr>
                                        <p:cTn id="32" dur="250" autoRev="1" fill="hold"/>
                                        <p:tgtEl>
                                          <p:spTgt spid="11"/>
                                        </p:tgtEl>
                                      </p:cBhvr>
                                      <p:by x="105000" y="105000"/>
                                    </p:animScale>
                                  </p:childTnLst>
                                </p:cTn>
                              </p:par>
                              <p:par>
                                <p:cTn id="33" presetID="26" presetClass="emph" presetSubtype="0" fill="hold" grpId="0" nodeType="withEffect">
                                  <p:stCondLst>
                                    <p:cond delay="0"/>
                                  </p:stCondLst>
                                  <p:childTnLst>
                                    <p:animEffect transition="out" filter="fade">
                                      <p:cBhvr>
                                        <p:cTn id="34" dur="500" tmFilter="0, 0; .2, .5; .8, .5; 1, 0"/>
                                        <p:tgtEl>
                                          <p:spTgt spid="12"/>
                                        </p:tgtEl>
                                      </p:cBhvr>
                                    </p:animEffect>
                                    <p:animScale>
                                      <p:cBhvr>
                                        <p:cTn id="35" dur="250" autoRev="1" fill="hold"/>
                                        <p:tgtEl>
                                          <p:spTgt spid="12"/>
                                        </p:tgtEl>
                                      </p:cBhvr>
                                      <p:by x="105000" y="105000"/>
                                    </p:animScale>
                                  </p:childTnLst>
                                </p:cTn>
                              </p:par>
                              <p:par>
                                <p:cTn id="36" presetID="26" presetClass="emph" presetSubtype="0" fill="hold" grpId="0" nodeType="withEffect">
                                  <p:stCondLst>
                                    <p:cond delay="0"/>
                                  </p:stCondLst>
                                  <p:childTnLst>
                                    <p:animEffect transition="out" filter="fade">
                                      <p:cBhvr>
                                        <p:cTn id="37" dur="500" tmFilter="0, 0; .2, .5; .8, .5; 1, 0"/>
                                        <p:tgtEl>
                                          <p:spTgt spid="13"/>
                                        </p:tgtEl>
                                      </p:cBhvr>
                                    </p:animEffect>
                                    <p:animScale>
                                      <p:cBhvr>
                                        <p:cTn id="38" dur="250" autoRev="1" fill="hold"/>
                                        <p:tgtEl>
                                          <p:spTgt spid="13"/>
                                        </p:tgtEl>
                                      </p:cBhvr>
                                      <p:by x="105000" y="105000"/>
                                    </p:animScale>
                                  </p:childTnLst>
                                </p:cTn>
                              </p:par>
                              <p:par>
                                <p:cTn id="39" presetID="26" presetClass="emph" presetSubtype="0" fill="hold" grpId="0" nodeType="withEffect">
                                  <p:stCondLst>
                                    <p:cond delay="0"/>
                                  </p:stCondLst>
                                  <p:childTnLst>
                                    <p:animEffect transition="out" filter="fade">
                                      <p:cBhvr>
                                        <p:cTn id="40" dur="500" tmFilter="0, 0; .2, .5; .8, .5; 1, 0"/>
                                        <p:tgtEl>
                                          <p:spTgt spid="14"/>
                                        </p:tgtEl>
                                      </p:cBhvr>
                                    </p:animEffect>
                                    <p:animScale>
                                      <p:cBhvr>
                                        <p:cTn id="41" dur="250" autoRev="1" fill="hold"/>
                                        <p:tgtEl>
                                          <p:spTgt spid="14"/>
                                        </p:tgtEl>
                                      </p:cBhvr>
                                      <p:by x="105000" y="105000"/>
                                    </p:animScale>
                                  </p:childTnLst>
                                </p:cTn>
                              </p:par>
                              <p:par>
                                <p:cTn id="42" presetID="26" presetClass="emph" presetSubtype="0" fill="hold" grpId="0" nodeType="withEffect">
                                  <p:stCondLst>
                                    <p:cond delay="0"/>
                                  </p:stCondLst>
                                  <p:childTnLst>
                                    <p:animEffect transition="out" filter="fade">
                                      <p:cBhvr>
                                        <p:cTn id="43" dur="500" tmFilter="0, 0; .2, .5; .8, .5; 1, 0"/>
                                        <p:tgtEl>
                                          <p:spTgt spid="15"/>
                                        </p:tgtEl>
                                      </p:cBhvr>
                                    </p:animEffect>
                                    <p:animScale>
                                      <p:cBhvr>
                                        <p:cTn id="44" dur="250" autoRev="1" fill="hold"/>
                                        <p:tgtEl>
                                          <p:spTgt spid="15"/>
                                        </p:tgtEl>
                                      </p:cBhvr>
                                      <p:by x="105000" y="105000"/>
                                    </p:animScale>
                                  </p:childTnLst>
                                </p:cTn>
                              </p:par>
                            </p:childTnLst>
                          </p:cTn>
                        </p:par>
                        <p:par>
                          <p:cTn id="45" fill="hold">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500"/>
                                        <p:tgtEl>
                                          <p:spTgt spid="25"/>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grpId="1" nodeType="clickEffect">
                                  <p:stCondLst>
                                    <p:cond delay="0"/>
                                  </p:stCondLst>
                                  <p:childTnLst>
                                    <p:set>
                                      <p:cBhvr>
                                        <p:cTn id="55" dur="1" fill="hold">
                                          <p:stCondLst>
                                            <p:cond delay="0"/>
                                          </p:stCondLst>
                                        </p:cTn>
                                        <p:tgtEl>
                                          <p:spTgt spid="25"/>
                                        </p:tgtEl>
                                        <p:attrNameLst>
                                          <p:attrName>style.visibility</p:attrName>
                                        </p:attrNameLst>
                                      </p:cBhvr>
                                      <p:to>
                                        <p:strVal val="hidden"/>
                                      </p:to>
                                    </p:set>
                                  </p:childTnLst>
                                </p:cTn>
                              </p:par>
                              <p:par>
                                <p:cTn id="56" presetID="1" presetClass="exit" presetSubtype="0" fill="hold" grpId="1" nodeType="withEffect">
                                  <p:stCondLst>
                                    <p:cond delay="0"/>
                                  </p:stCondLst>
                                  <p:childTnLst>
                                    <p:set>
                                      <p:cBhvr>
                                        <p:cTn id="57" dur="1" fill="hold">
                                          <p:stCondLst>
                                            <p:cond delay="0"/>
                                          </p:stCondLst>
                                        </p:cTn>
                                        <p:tgtEl>
                                          <p:spTgt spid="27"/>
                                        </p:tgtEl>
                                        <p:attrNameLst>
                                          <p:attrName>style.visibility</p:attrName>
                                        </p:attrNameLst>
                                      </p:cBhvr>
                                      <p:to>
                                        <p:strVal val="hidden"/>
                                      </p:to>
                                    </p:set>
                                  </p:childTnLst>
                                </p:cTn>
                              </p:par>
                              <p:par>
                                <p:cTn id="58" presetID="63" presetClass="path" presetSubtype="0" accel="50000" decel="50000" fill="hold" nodeType="withEffect">
                                  <p:stCondLst>
                                    <p:cond delay="0"/>
                                  </p:stCondLst>
                                  <p:childTnLst>
                                    <p:animMotion origin="layout" path="M 4.72222E-6 -3.7037E-6 L 0.3625 -3.7037E-6 " pathEditMode="relative" rAng="0" ptsTypes="AA">
                                      <p:cBhvr>
                                        <p:cTn id="59" dur="2000" fill="hold"/>
                                        <p:tgtEl>
                                          <p:spTgt spid="26"/>
                                        </p:tgtEl>
                                        <p:attrNameLst>
                                          <p:attrName>ppt_x</p:attrName>
                                          <p:attrName>ppt_y</p:attrName>
                                        </p:attrNameLst>
                                      </p:cBhvr>
                                      <p:rCtr x="18125" y="0"/>
                                    </p:animMotion>
                                  </p:childTnLst>
                                </p:cTn>
                              </p:par>
                            </p:childTnLst>
                          </p:cTn>
                        </p:par>
                        <p:par>
                          <p:cTn id="60" fill="hold">
                            <p:stCondLst>
                              <p:cond delay="2000"/>
                            </p:stCondLst>
                            <p:childTnLst>
                              <p:par>
                                <p:cTn id="61" presetID="10" presetClass="entr" presetSubtype="0" fill="hold" grpId="0" nodeType="after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fade">
                                      <p:cBhvr>
                                        <p:cTn id="63" dur="500"/>
                                        <p:tgtEl>
                                          <p:spTgt spid="28"/>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fade">
                                      <p:cBhvr>
                                        <p:cTn id="66" dur="500"/>
                                        <p:tgtEl>
                                          <p:spTgt spid="29"/>
                                        </p:tgtEl>
                                      </p:cBhvr>
                                    </p:animEffect>
                                  </p:childTnLst>
                                </p:cTn>
                              </p:par>
                              <p:par>
                                <p:cTn id="67" presetID="26" presetClass="emph" presetSubtype="0" fill="hold" grpId="0" nodeType="withEffect">
                                  <p:stCondLst>
                                    <p:cond delay="0"/>
                                  </p:stCondLst>
                                  <p:childTnLst>
                                    <p:animEffect transition="out" filter="fade">
                                      <p:cBhvr>
                                        <p:cTn id="68" dur="500" tmFilter="0, 0; .2, .5; .8, .5; 1, 0"/>
                                        <p:tgtEl>
                                          <p:spTgt spid="24"/>
                                        </p:tgtEl>
                                      </p:cBhvr>
                                    </p:animEffect>
                                    <p:animScale>
                                      <p:cBhvr>
                                        <p:cTn id="69" dur="250" autoRev="1" fill="hold"/>
                                        <p:tgtEl>
                                          <p:spTgt spid="24"/>
                                        </p:tgtEl>
                                      </p:cBhvr>
                                      <p:by x="105000" y="105000"/>
                                    </p:animScale>
                                  </p:childTnLst>
                                </p:cTn>
                              </p:par>
                            </p:childTnLst>
                          </p:cTn>
                        </p:par>
                        <p:par>
                          <p:cTn id="70" fill="hold">
                            <p:stCondLst>
                              <p:cond delay="2500"/>
                            </p:stCondLst>
                            <p:childTnLst>
                              <p:par>
                                <p:cTn id="71" presetID="26" presetClass="emph" presetSubtype="0" fill="hold" grpId="0" nodeType="afterEffect">
                                  <p:stCondLst>
                                    <p:cond delay="0"/>
                                  </p:stCondLst>
                                  <p:childTnLst>
                                    <p:animEffect transition="out" filter="fade">
                                      <p:cBhvr>
                                        <p:cTn id="72" dur="500" tmFilter="0, 0; .2, .5; .8, .5; 1, 0"/>
                                        <p:tgtEl>
                                          <p:spTgt spid="16"/>
                                        </p:tgtEl>
                                      </p:cBhvr>
                                    </p:animEffect>
                                    <p:animScale>
                                      <p:cBhvr>
                                        <p:cTn id="73" dur="250" autoRev="1" fill="hold"/>
                                        <p:tgtEl>
                                          <p:spTgt spid="16"/>
                                        </p:tgtEl>
                                      </p:cBhvr>
                                      <p:by x="105000" y="105000"/>
                                    </p:animScale>
                                  </p:childTnLst>
                                </p:cTn>
                              </p:par>
                            </p:childTnLst>
                          </p:cTn>
                        </p:par>
                        <p:par>
                          <p:cTn id="74" fill="hold">
                            <p:stCondLst>
                              <p:cond delay="3000"/>
                            </p:stCondLst>
                            <p:childTnLst>
                              <p:par>
                                <p:cTn id="75" presetID="26" presetClass="emph" presetSubtype="0" fill="hold" grpId="0" nodeType="afterEffect">
                                  <p:stCondLst>
                                    <p:cond delay="0"/>
                                  </p:stCondLst>
                                  <p:childTnLst>
                                    <p:animEffect transition="out" filter="fade">
                                      <p:cBhvr>
                                        <p:cTn id="76" dur="500" tmFilter="0, 0; .2, .5; .8, .5; 1, 0"/>
                                        <p:tgtEl>
                                          <p:spTgt spid="17"/>
                                        </p:tgtEl>
                                      </p:cBhvr>
                                    </p:animEffect>
                                    <p:animScale>
                                      <p:cBhvr>
                                        <p:cTn id="77" dur="250" autoRev="1" fill="hold"/>
                                        <p:tgtEl>
                                          <p:spTgt spid="17"/>
                                        </p:tgtEl>
                                      </p:cBhvr>
                                      <p:by x="105000" y="105000"/>
                                    </p:animScale>
                                  </p:childTnLst>
                                </p:cTn>
                              </p:par>
                            </p:childTnLst>
                          </p:cTn>
                        </p:par>
                        <p:par>
                          <p:cTn id="78" fill="hold">
                            <p:stCondLst>
                              <p:cond delay="3500"/>
                            </p:stCondLst>
                            <p:childTnLst>
                              <p:par>
                                <p:cTn id="79" presetID="26" presetClass="emph" presetSubtype="0" fill="hold" grpId="0" nodeType="afterEffect">
                                  <p:stCondLst>
                                    <p:cond delay="0"/>
                                  </p:stCondLst>
                                  <p:childTnLst>
                                    <p:animEffect transition="out" filter="fade">
                                      <p:cBhvr>
                                        <p:cTn id="80" dur="500" tmFilter="0, 0; .2, .5; .8, .5; 1, 0"/>
                                        <p:tgtEl>
                                          <p:spTgt spid="18"/>
                                        </p:tgtEl>
                                      </p:cBhvr>
                                    </p:animEffect>
                                    <p:animScale>
                                      <p:cBhvr>
                                        <p:cTn id="81" dur="250" autoRev="1" fill="hold"/>
                                        <p:tgtEl>
                                          <p:spTgt spid="18"/>
                                        </p:tgtEl>
                                      </p:cBhvr>
                                      <p:by x="105000" y="105000"/>
                                    </p:animScale>
                                  </p:childTnLst>
                                </p:cTn>
                              </p:par>
                            </p:childTnLst>
                          </p:cTn>
                        </p:par>
                        <p:par>
                          <p:cTn id="82" fill="hold">
                            <p:stCondLst>
                              <p:cond delay="4000"/>
                            </p:stCondLst>
                            <p:childTnLst>
                              <p:par>
                                <p:cTn id="83" presetID="26" presetClass="emph" presetSubtype="0" fill="hold" grpId="0" nodeType="afterEffect">
                                  <p:stCondLst>
                                    <p:cond delay="0"/>
                                  </p:stCondLst>
                                  <p:childTnLst>
                                    <p:animEffect transition="out" filter="fade">
                                      <p:cBhvr>
                                        <p:cTn id="84" dur="500" tmFilter="0, 0; .2, .5; .8, .5; 1, 0"/>
                                        <p:tgtEl>
                                          <p:spTgt spid="19"/>
                                        </p:tgtEl>
                                      </p:cBhvr>
                                    </p:animEffect>
                                    <p:animScale>
                                      <p:cBhvr>
                                        <p:cTn id="85" dur="250" autoRev="1" fill="hold"/>
                                        <p:tgtEl>
                                          <p:spTgt spid="19"/>
                                        </p:tgtEl>
                                      </p:cBhvr>
                                      <p:by x="105000" y="105000"/>
                                    </p:animScale>
                                  </p:childTnLst>
                                </p:cTn>
                              </p:par>
                            </p:childTnLst>
                          </p:cTn>
                        </p:par>
                        <p:par>
                          <p:cTn id="86" fill="hold">
                            <p:stCondLst>
                              <p:cond delay="4500"/>
                            </p:stCondLst>
                            <p:childTnLst>
                              <p:par>
                                <p:cTn id="87" presetID="26" presetClass="emph" presetSubtype="0" fill="hold" grpId="0" nodeType="afterEffect">
                                  <p:stCondLst>
                                    <p:cond delay="0"/>
                                  </p:stCondLst>
                                  <p:childTnLst>
                                    <p:animEffect transition="out" filter="fade">
                                      <p:cBhvr>
                                        <p:cTn id="88" dur="500" tmFilter="0, 0; .2, .5; .8, .5; 1, 0"/>
                                        <p:tgtEl>
                                          <p:spTgt spid="20"/>
                                        </p:tgtEl>
                                      </p:cBhvr>
                                    </p:animEffect>
                                    <p:animScale>
                                      <p:cBhvr>
                                        <p:cTn id="89" dur="250" autoRev="1" fill="hold"/>
                                        <p:tgtEl>
                                          <p:spTgt spid="20"/>
                                        </p:tgtEl>
                                      </p:cBhvr>
                                      <p:by x="105000" y="105000"/>
                                    </p:animScale>
                                  </p:childTnLst>
                                </p:cTn>
                              </p:par>
                            </p:childTnLst>
                          </p:cTn>
                        </p:par>
                        <p:par>
                          <p:cTn id="90" fill="hold">
                            <p:stCondLst>
                              <p:cond delay="5000"/>
                            </p:stCondLst>
                            <p:childTnLst>
                              <p:par>
                                <p:cTn id="91" presetID="26" presetClass="emph" presetSubtype="0" fill="hold" grpId="0" nodeType="afterEffect">
                                  <p:stCondLst>
                                    <p:cond delay="0"/>
                                  </p:stCondLst>
                                  <p:childTnLst>
                                    <p:animEffect transition="out" filter="fade">
                                      <p:cBhvr>
                                        <p:cTn id="92" dur="500" tmFilter="0, 0; .2, .5; .8, .5; 1, 0"/>
                                        <p:tgtEl>
                                          <p:spTgt spid="21"/>
                                        </p:tgtEl>
                                      </p:cBhvr>
                                    </p:animEffect>
                                    <p:animScale>
                                      <p:cBhvr>
                                        <p:cTn id="93" dur="250" autoRev="1" fill="hold"/>
                                        <p:tgtEl>
                                          <p:spTgt spid="21"/>
                                        </p:tgtEl>
                                      </p:cBhvr>
                                      <p:by x="105000" y="105000"/>
                                    </p:animScale>
                                  </p:childTnLst>
                                </p:cTn>
                              </p:par>
                            </p:childTnLst>
                          </p:cTn>
                        </p:par>
                        <p:par>
                          <p:cTn id="94" fill="hold">
                            <p:stCondLst>
                              <p:cond delay="5500"/>
                            </p:stCondLst>
                            <p:childTnLst>
                              <p:par>
                                <p:cTn id="95" presetID="26" presetClass="emph" presetSubtype="0" fill="hold" grpId="0" nodeType="afterEffect">
                                  <p:stCondLst>
                                    <p:cond delay="0"/>
                                  </p:stCondLst>
                                  <p:childTnLst>
                                    <p:animEffect transition="out" filter="fade">
                                      <p:cBhvr>
                                        <p:cTn id="96" dur="500" tmFilter="0, 0; .2, .5; .8, .5; 1, 0"/>
                                        <p:tgtEl>
                                          <p:spTgt spid="22"/>
                                        </p:tgtEl>
                                      </p:cBhvr>
                                    </p:animEffect>
                                    <p:animScale>
                                      <p:cBhvr>
                                        <p:cTn id="97" dur="250" autoRev="1" fill="hold"/>
                                        <p:tgtEl>
                                          <p:spTgt spid="22"/>
                                        </p:tgtEl>
                                      </p:cBhvr>
                                      <p:by x="105000" y="105000"/>
                                    </p:animScale>
                                  </p:childTnLst>
                                </p:cTn>
                              </p:par>
                            </p:childTnLst>
                          </p:cTn>
                        </p:par>
                        <p:par>
                          <p:cTn id="98" fill="hold">
                            <p:stCondLst>
                              <p:cond delay="6000"/>
                            </p:stCondLst>
                            <p:childTnLst>
                              <p:par>
                                <p:cTn id="99" presetID="26" presetClass="emph" presetSubtype="0" fill="hold" grpId="0" nodeType="afterEffect">
                                  <p:stCondLst>
                                    <p:cond delay="0"/>
                                  </p:stCondLst>
                                  <p:childTnLst>
                                    <p:animEffect transition="out" filter="fade">
                                      <p:cBhvr>
                                        <p:cTn id="100" dur="500" tmFilter="0, 0; .2, .5; .8, .5; 1, 0"/>
                                        <p:tgtEl>
                                          <p:spTgt spid="23"/>
                                        </p:tgtEl>
                                      </p:cBhvr>
                                    </p:animEffect>
                                    <p:animScale>
                                      <p:cBhvr>
                                        <p:cTn id="101" dur="250" autoRev="1" fill="hold"/>
                                        <p:tgtEl>
                                          <p:spTgt spid="23"/>
                                        </p:tgtEl>
                                      </p:cBhvr>
                                      <p:by x="105000" y="105000"/>
                                    </p:animScale>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30"/>
                                        </p:tgtEl>
                                        <p:attrNameLst>
                                          <p:attrName>style.visibility</p:attrName>
                                        </p:attrNameLst>
                                      </p:cBhvr>
                                      <p:to>
                                        <p:strVal val="visible"/>
                                      </p:to>
                                    </p:set>
                                    <p:animEffect transition="in" filter="fade">
                                      <p:cBhvr>
                                        <p:cTn id="106" dur="500"/>
                                        <p:tgtEl>
                                          <p:spTgt spid="30"/>
                                        </p:tgtEl>
                                      </p:cBhvr>
                                    </p:animEffect>
                                  </p:childTnLst>
                                </p:cTn>
                              </p:par>
                            </p:childTnLst>
                          </p:cTn>
                        </p:par>
                      </p:childTnLst>
                    </p:cTn>
                  </p:par>
                  <p:par>
                    <p:cTn id="107" fill="hold">
                      <p:stCondLst>
                        <p:cond delay="indefinite"/>
                      </p:stCondLst>
                      <p:childTnLst>
                        <p:par>
                          <p:cTn id="108" fill="hold">
                            <p:stCondLst>
                              <p:cond delay="0"/>
                            </p:stCondLst>
                            <p:childTnLst>
                              <p:par>
                                <p:cTn id="109" presetID="35" presetClass="path" presetSubtype="0" accel="50000" decel="50000" fill="hold" grpId="1" nodeType="clickEffect">
                                  <p:stCondLst>
                                    <p:cond delay="0"/>
                                  </p:stCondLst>
                                  <p:childTnLst>
                                    <p:animMotion origin="layout" path="M 0.16628 -0.00278 L -0.50208 -0.00278 " pathEditMode="relative" rAng="0" ptsTypes="AA">
                                      <p:cBhvr>
                                        <p:cTn id="110" dur="2000" fill="hold"/>
                                        <p:tgtEl>
                                          <p:spTgt spid="19"/>
                                        </p:tgtEl>
                                        <p:attrNameLst>
                                          <p:attrName>ppt_x</p:attrName>
                                          <p:attrName>ppt_y</p:attrName>
                                        </p:attrNameLst>
                                      </p:cBhvr>
                                      <p:rCtr x="-33424" y="0"/>
                                    </p:animMotion>
                                  </p:childTnLst>
                                </p:cTn>
                              </p:par>
                              <p:par>
                                <p:cTn id="111" presetID="1" presetClass="exit" presetSubtype="0" fill="hold" grpId="1" nodeType="withEffect">
                                  <p:stCondLst>
                                    <p:cond delay="0"/>
                                  </p:stCondLst>
                                  <p:childTnLst>
                                    <p:set>
                                      <p:cBhvr>
                                        <p:cTn id="112" dur="1" fill="hold">
                                          <p:stCondLst>
                                            <p:cond delay="0"/>
                                          </p:stCondLst>
                                        </p:cTn>
                                        <p:tgtEl>
                                          <p:spTgt spid="30"/>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35" presetClass="path" presetSubtype="0" accel="50000" decel="50000" fill="hold" nodeType="clickEffect">
                                  <p:stCondLst>
                                    <p:cond delay="0"/>
                                  </p:stCondLst>
                                  <p:childTnLst>
                                    <p:animMotion origin="layout" path="M 0.3625 -3.7037E-6 L 4.72222E-6 -3.7037E-6 " pathEditMode="relative" rAng="0" ptsTypes="AA">
                                      <p:cBhvr>
                                        <p:cTn id="116" dur="2000" fill="hold"/>
                                        <p:tgtEl>
                                          <p:spTgt spid="26"/>
                                        </p:tgtEl>
                                        <p:attrNameLst>
                                          <p:attrName>ppt_x</p:attrName>
                                          <p:attrName>ppt_y</p:attrName>
                                        </p:attrNameLst>
                                      </p:cBhvr>
                                      <p:rCtr x="-18125" y="0"/>
                                    </p:animMotion>
                                  </p:childTnLst>
                                </p:cTn>
                              </p:par>
                              <p:par>
                                <p:cTn id="117" presetID="1" presetClass="exit" presetSubtype="0" fill="hold" grpId="1" nodeType="withEffect">
                                  <p:stCondLst>
                                    <p:cond delay="0"/>
                                  </p:stCondLst>
                                  <p:childTnLst>
                                    <p:set>
                                      <p:cBhvr>
                                        <p:cTn id="118" dur="1" fill="hold">
                                          <p:stCondLst>
                                            <p:cond delay="0"/>
                                          </p:stCondLst>
                                        </p:cTn>
                                        <p:tgtEl>
                                          <p:spTgt spid="28"/>
                                        </p:tgtEl>
                                        <p:attrNameLst>
                                          <p:attrName>style.visibility</p:attrName>
                                        </p:attrNameLst>
                                      </p:cBhvr>
                                      <p:to>
                                        <p:strVal val="hidden"/>
                                      </p:to>
                                    </p:set>
                                  </p:childTnLst>
                                </p:cTn>
                              </p:par>
                              <p:par>
                                <p:cTn id="119" presetID="1" presetClass="exit" presetSubtype="0" fill="hold" grpId="1" nodeType="withEffect">
                                  <p:stCondLst>
                                    <p:cond delay="0"/>
                                  </p:stCondLst>
                                  <p:childTnLst>
                                    <p:set>
                                      <p:cBhvr>
                                        <p:cTn id="120" dur="1" fill="hold">
                                          <p:stCondLst>
                                            <p:cond delay="0"/>
                                          </p:stCondLst>
                                        </p:cTn>
                                        <p:tgtEl>
                                          <p:spTgt spid="29"/>
                                        </p:tgtEl>
                                        <p:attrNameLst>
                                          <p:attrName>style.visibility</p:attrName>
                                        </p:attrNameLst>
                                      </p:cBhvr>
                                      <p:to>
                                        <p:strVal val="hidden"/>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2" nodeType="clickEffect">
                                  <p:stCondLst>
                                    <p:cond delay="0"/>
                                  </p:stCondLst>
                                  <p:childTnLst>
                                    <p:set>
                                      <p:cBhvr>
                                        <p:cTn id="124" dur="1" fill="hold">
                                          <p:stCondLst>
                                            <p:cond delay="0"/>
                                          </p:stCondLst>
                                        </p:cTn>
                                        <p:tgtEl>
                                          <p:spTgt spid="25"/>
                                        </p:tgtEl>
                                        <p:attrNameLst>
                                          <p:attrName>style.visibility</p:attrName>
                                        </p:attrNameLst>
                                      </p:cBhvr>
                                      <p:to>
                                        <p:strVal val="visible"/>
                                      </p:to>
                                    </p:set>
                                  </p:childTnLst>
                                </p:cTn>
                              </p:par>
                              <p:par>
                                <p:cTn id="125" presetID="1" presetClass="entr" presetSubtype="0" fill="hold" grpId="2" nodeType="withEffect">
                                  <p:stCondLst>
                                    <p:cond delay="0"/>
                                  </p:stCondLst>
                                  <p:childTnLst>
                                    <p:set>
                                      <p:cBhvr>
                                        <p:cTn id="126" dur="1" fill="hold">
                                          <p:stCondLst>
                                            <p:cond delay="0"/>
                                          </p:stCondLst>
                                        </p:cTn>
                                        <p:tgtEl>
                                          <p:spTgt spid="27"/>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xit" presetSubtype="0" fill="hold" grpId="3" nodeType="clickEffect">
                                  <p:stCondLst>
                                    <p:cond delay="0"/>
                                  </p:stCondLst>
                                  <p:childTnLst>
                                    <p:set>
                                      <p:cBhvr>
                                        <p:cTn id="130" dur="1" fill="hold">
                                          <p:stCondLst>
                                            <p:cond delay="0"/>
                                          </p:stCondLst>
                                        </p:cTn>
                                        <p:tgtEl>
                                          <p:spTgt spid="25"/>
                                        </p:tgtEl>
                                        <p:attrNameLst>
                                          <p:attrName>style.visibility</p:attrName>
                                        </p:attrNameLst>
                                      </p:cBhvr>
                                      <p:to>
                                        <p:strVal val="hidden"/>
                                      </p:to>
                                    </p:set>
                                  </p:childTnLst>
                                </p:cTn>
                              </p:par>
                              <p:par>
                                <p:cTn id="131" presetID="1" presetClass="exit" presetSubtype="0" fill="hold" grpId="3" nodeType="withEffect">
                                  <p:stCondLst>
                                    <p:cond delay="0"/>
                                  </p:stCondLst>
                                  <p:childTnLst>
                                    <p:set>
                                      <p:cBhvr>
                                        <p:cTn id="132" dur="1" fill="hold">
                                          <p:stCondLst>
                                            <p:cond delay="0"/>
                                          </p:stCondLst>
                                        </p:cTn>
                                        <p:tgtEl>
                                          <p:spTgt spid="27"/>
                                        </p:tgtEl>
                                        <p:attrNameLst>
                                          <p:attrName>style.visibility</p:attrName>
                                        </p:attrNameLst>
                                      </p:cBhvr>
                                      <p:to>
                                        <p:strVal val="hidden"/>
                                      </p:to>
                                    </p:set>
                                  </p:childTnLst>
                                </p:cTn>
                              </p:par>
                            </p:childTnLst>
                          </p:cTn>
                        </p:par>
                      </p:childTnLst>
                    </p:cTn>
                  </p:par>
                  <p:par>
                    <p:cTn id="133" fill="hold">
                      <p:stCondLst>
                        <p:cond delay="indefinite"/>
                      </p:stCondLst>
                      <p:childTnLst>
                        <p:par>
                          <p:cTn id="134" fill="hold">
                            <p:stCondLst>
                              <p:cond delay="0"/>
                            </p:stCondLst>
                            <p:childTnLst>
                              <p:par>
                                <p:cTn id="135" presetID="63" presetClass="path" presetSubtype="0" accel="50000" decel="50000" fill="hold" nodeType="clickEffect">
                                  <p:stCondLst>
                                    <p:cond delay="0"/>
                                  </p:stCondLst>
                                  <p:childTnLst>
                                    <p:animMotion origin="layout" path="M 4.72222E-6 -3.7037E-6 L 0.3625 -3.7037E-6 " pathEditMode="relative" rAng="0" ptsTypes="AA">
                                      <p:cBhvr>
                                        <p:cTn id="136" dur="2000" fill="hold"/>
                                        <p:tgtEl>
                                          <p:spTgt spid="26"/>
                                        </p:tgtEl>
                                        <p:attrNameLst>
                                          <p:attrName>ppt_x</p:attrName>
                                          <p:attrName>ppt_y</p:attrName>
                                        </p:attrNameLst>
                                      </p:cBhvr>
                                      <p:rCtr x="18003" y="0"/>
                                    </p:animMotion>
                                  </p:childTnLst>
                                </p:cTn>
                              </p:par>
                            </p:childTnLst>
                          </p:cTn>
                        </p:par>
                        <p:par>
                          <p:cTn id="137" fill="hold">
                            <p:stCondLst>
                              <p:cond delay="2000"/>
                            </p:stCondLst>
                            <p:childTnLst>
                              <p:par>
                                <p:cTn id="138" presetID="10" presetClass="entr" presetSubtype="0" fill="hold" grpId="0" nodeType="afterEffect">
                                  <p:stCondLst>
                                    <p:cond delay="0"/>
                                  </p:stCondLst>
                                  <p:childTnLst>
                                    <p:set>
                                      <p:cBhvr>
                                        <p:cTn id="139" dur="1" fill="hold">
                                          <p:stCondLst>
                                            <p:cond delay="0"/>
                                          </p:stCondLst>
                                        </p:cTn>
                                        <p:tgtEl>
                                          <p:spTgt spid="31"/>
                                        </p:tgtEl>
                                        <p:attrNameLst>
                                          <p:attrName>style.visibility</p:attrName>
                                        </p:attrNameLst>
                                      </p:cBhvr>
                                      <p:to>
                                        <p:strVal val="visible"/>
                                      </p:to>
                                    </p:set>
                                    <p:animEffect transition="in" filter="fade">
                                      <p:cBhvr>
                                        <p:cTn id="140" dur="500"/>
                                        <p:tgtEl>
                                          <p:spTgt spid="31"/>
                                        </p:tgtEl>
                                      </p:cBhvr>
                                    </p:animEffect>
                                  </p:childTnLst>
                                </p:cTn>
                              </p:par>
                              <p:par>
                                <p:cTn id="141" presetID="10" presetClass="entr" presetSubtype="0" fill="hold" grpId="0" nodeType="withEffect">
                                  <p:stCondLst>
                                    <p:cond delay="0"/>
                                  </p:stCondLst>
                                  <p:childTnLst>
                                    <p:set>
                                      <p:cBhvr>
                                        <p:cTn id="142" dur="1" fill="hold">
                                          <p:stCondLst>
                                            <p:cond delay="0"/>
                                          </p:stCondLst>
                                        </p:cTn>
                                        <p:tgtEl>
                                          <p:spTgt spid="32"/>
                                        </p:tgtEl>
                                        <p:attrNameLst>
                                          <p:attrName>style.visibility</p:attrName>
                                        </p:attrNameLst>
                                      </p:cBhvr>
                                      <p:to>
                                        <p:strVal val="visible"/>
                                      </p:to>
                                    </p:set>
                                    <p:animEffect transition="in" filter="fade">
                                      <p:cBhvr>
                                        <p:cTn id="143" dur="500"/>
                                        <p:tgtEl>
                                          <p:spTgt spid="32"/>
                                        </p:tgtEl>
                                      </p:cBhvr>
                                    </p:animEffect>
                                  </p:childTnLst>
                                </p:cTn>
                              </p:par>
                              <p:par>
                                <p:cTn id="144" presetID="26" presetClass="emph" presetSubtype="0" fill="hold" grpId="1" nodeType="withEffect">
                                  <p:stCondLst>
                                    <p:cond delay="0"/>
                                  </p:stCondLst>
                                  <p:childTnLst>
                                    <p:animEffect transition="out" filter="fade">
                                      <p:cBhvr>
                                        <p:cTn id="145" dur="500" tmFilter="0, 0; .2, .5; .8, .5; 1, 0"/>
                                        <p:tgtEl>
                                          <p:spTgt spid="24"/>
                                        </p:tgtEl>
                                      </p:cBhvr>
                                    </p:animEffect>
                                    <p:animScale>
                                      <p:cBhvr>
                                        <p:cTn id="146" dur="250" autoRev="1" fill="hold"/>
                                        <p:tgtEl>
                                          <p:spTgt spid="24"/>
                                        </p:tgtEl>
                                      </p:cBhvr>
                                      <p:by x="105000" y="105000"/>
                                    </p:animScale>
                                  </p:childTnLst>
                                </p:cTn>
                              </p:par>
                            </p:childTnLst>
                          </p:cTn>
                        </p:par>
                        <p:par>
                          <p:cTn id="147" fill="hold">
                            <p:stCondLst>
                              <p:cond delay="2500"/>
                            </p:stCondLst>
                            <p:childTnLst>
                              <p:par>
                                <p:cTn id="148" presetID="26" presetClass="emph" presetSubtype="0" fill="hold" grpId="1" nodeType="afterEffect">
                                  <p:stCondLst>
                                    <p:cond delay="0"/>
                                  </p:stCondLst>
                                  <p:childTnLst>
                                    <p:animEffect transition="out" filter="fade">
                                      <p:cBhvr>
                                        <p:cTn id="149" dur="500" tmFilter="0, 0; .2, .5; .8, .5; 1, 0"/>
                                        <p:tgtEl>
                                          <p:spTgt spid="16"/>
                                        </p:tgtEl>
                                      </p:cBhvr>
                                    </p:animEffect>
                                    <p:animScale>
                                      <p:cBhvr>
                                        <p:cTn id="150" dur="250" autoRev="1" fill="hold"/>
                                        <p:tgtEl>
                                          <p:spTgt spid="16"/>
                                        </p:tgtEl>
                                      </p:cBhvr>
                                      <p:by x="105000" y="105000"/>
                                    </p:animScale>
                                  </p:childTnLst>
                                </p:cTn>
                              </p:par>
                            </p:childTnLst>
                          </p:cTn>
                        </p:par>
                        <p:par>
                          <p:cTn id="151" fill="hold">
                            <p:stCondLst>
                              <p:cond delay="3000"/>
                            </p:stCondLst>
                            <p:childTnLst>
                              <p:par>
                                <p:cTn id="152" presetID="26" presetClass="emph" presetSubtype="0" fill="hold" grpId="1" nodeType="afterEffect">
                                  <p:stCondLst>
                                    <p:cond delay="0"/>
                                  </p:stCondLst>
                                  <p:childTnLst>
                                    <p:animEffect transition="out" filter="fade">
                                      <p:cBhvr>
                                        <p:cTn id="153" dur="500" tmFilter="0, 0; .2, .5; .8, .5; 1, 0"/>
                                        <p:tgtEl>
                                          <p:spTgt spid="17"/>
                                        </p:tgtEl>
                                      </p:cBhvr>
                                    </p:animEffect>
                                    <p:animScale>
                                      <p:cBhvr>
                                        <p:cTn id="154" dur="250" autoRev="1" fill="hold"/>
                                        <p:tgtEl>
                                          <p:spTgt spid="17"/>
                                        </p:tgtEl>
                                      </p:cBhvr>
                                      <p:by x="105000" y="105000"/>
                                    </p:animScale>
                                  </p:childTnLst>
                                </p:cTn>
                              </p:par>
                            </p:childTnLst>
                          </p:cTn>
                        </p:par>
                        <p:par>
                          <p:cTn id="155" fill="hold">
                            <p:stCondLst>
                              <p:cond delay="3500"/>
                            </p:stCondLst>
                            <p:childTnLst>
                              <p:par>
                                <p:cTn id="156" presetID="26" presetClass="emph" presetSubtype="0" fill="hold" grpId="1" nodeType="afterEffect">
                                  <p:stCondLst>
                                    <p:cond delay="0"/>
                                  </p:stCondLst>
                                  <p:childTnLst>
                                    <p:animEffect transition="out" filter="fade">
                                      <p:cBhvr>
                                        <p:cTn id="157" dur="500" tmFilter="0, 0; .2, .5; .8, .5; 1, 0"/>
                                        <p:tgtEl>
                                          <p:spTgt spid="18"/>
                                        </p:tgtEl>
                                      </p:cBhvr>
                                    </p:animEffect>
                                    <p:animScale>
                                      <p:cBhvr>
                                        <p:cTn id="158" dur="250" autoRev="1" fill="hold"/>
                                        <p:tgtEl>
                                          <p:spTgt spid="18"/>
                                        </p:tgtEl>
                                      </p:cBhvr>
                                      <p:by x="105000" y="105000"/>
                                    </p:animScale>
                                  </p:childTnLst>
                                </p:cTn>
                              </p:par>
                            </p:childTnLst>
                          </p:cTn>
                        </p:par>
                        <p:par>
                          <p:cTn id="159" fill="hold">
                            <p:stCondLst>
                              <p:cond delay="4000"/>
                            </p:stCondLst>
                            <p:childTnLst>
                              <p:par>
                                <p:cTn id="160" presetID="26" presetClass="emph" presetSubtype="0" fill="hold" grpId="1" nodeType="afterEffect">
                                  <p:stCondLst>
                                    <p:cond delay="0"/>
                                  </p:stCondLst>
                                  <p:childTnLst>
                                    <p:animEffect transition="out" filter="fade">
                                      <p:cBhvr>
                                        <p:cTn id="161" dur="500" tmFilter="0, 0; .2, .5; .8, .5; 1, 0"/>
                                        <p:tgtEl>
                                          <p:spTgt spid="20"/>
                                        </p:tgtEl>
                                      </p:cBhvr>
                                    </p:animEffect>
                                    <p:animScale>
                                      <p:cBhvr>
                                        <p:cTn id="162" dur="250" autoRev="1" fill="hold"/>
                                        <p:tgtEl>
                                          <p:spTgt spid="20"/>
                                        </p:tgtEl>
                                      </p:cBhvr>
                                      <p:by x="105000" y="105000"/>
                                    </p:animScale>
                                  </p:childTnLst>
                                </p:cTn>
                              </p:par>
                            </p:childTnLst>
                          </p:cTn>
                        </p:par>
                        <p:par>
                          <p:cTn id="163" fill="hold">
                            <p:stCondLst>
                              <p:cond delay="4500"/>
                            </p:stCondLst>
                            <p:childTnLst>
                              <p:par>
                                <p:cTn id="164" presetID="26" presetClass="emph" presetSubtype="0" fill="hold" grpId="1" nodeType="afterEffect">
                                  <p:stCondLst>
                                    <p:cond delay="0"/>
                                  </p:stCondLst>
                                  <p:childTnLst>
                                    <p:animEffect transition="out" filter="fade">
                                      <p:cBhvr>
                                        <p:cTn id="165" dur="500" tmFilter="0, 0; .2, .5; .8, .5; 1, 0"/>
                                        <p:tgtEl>
                                          <p:spTgt spid="21"/>
                                        </p:tgtEl>
                                      </p:cBhvr>
                                    </p:animEffect>
                                    <p:animScale>
                                      <p:cBhvr>
                                        <p:cTn id="166" dur="250" autoRev="1" fill="hold"/>
                                        <p:tgtEl>
                                          <p:spTgt spid="21"/>
                                        </p:tgtEl>
                                      </p:cBhvr>
                                      <p:by x="105000" y="105000"/>
                                    </p:animScale>
                                  </p:childTnLst>
                                </p:cTn>
                              </p:par>
                            </p:childTnLst>
                          </p:cTn>
                        </p:par>
                        <p:par>
                          <p:cTn id="167" fill="hold">
                            <p:stCondLst>
                              <p:cond delay="5000"/>
                            </p:stCondLst>
                            <p:childTnLst>
                              <p:par>
                                <p:cTn id="168" presetID="26" presetClass="emph" presetSubtype="0" fill="hold" grpId="1" nodeType="afterEffect">
                                  <p:stCondLst>
                                    <p:cond delay="0"/>
                                  </p:stCondLst>
                                  <p:childTnLst>
                                    <p:animEffect transition="out" filter="fade">
                                      <p:cBhvr>
                                        <p:cTn id="169" dur="500" tmFilter="0, 0; .2, .5; .8, .5; 1, 0"/>
                                        <p:tgtEl>
                                          <p:spTgt spid="22"/>
                                        </p:tgtEl>
                                      </p:cBhvr>
                                    </p:animEffect>
                                    <p:animScale>
                                      <p:cBhvr>
                                        <p:cTn id="170" dur="250" autoRev="1" fill="hold"/>
                                        <p:tgtEl>
                                          <p:spTgt spid="22"/>
                                        </p:tgtEl>
                                      </p:cBhvr>
                                      <p:by x="105000" y="105000"/>
                                    </p:animScale>
                                  </p:childTnLst>
                                </p:cTn>
                              </p:par>
                            </p:childTnLst>
                          </p:cTn>
                        </p:par>
                        <p:par>
                          <p:cTn id="171" fill="hold">
                            <p:stCondLst>
                              <p:cond delay="5500"/>
                            </p:stCondLst>
                            <p:childTnLst>
                              <p:par>
                                <p:cTn id="172" presetID="26" presetClass="emph" presetSubtype="0" fill="hold" grpId="1" nodeType="afterEffect">
                                  <p:stCondLst>
                                    <p:cond delay="0"/>
                                  </p:stCondLst>
                                  <p:childTnLst>
                                    <p:animEffect transition="out" filter="fade">
                                      <p:cBhvr>
                                        <p:cTn id="173" dur="500" tmFilter="0, 0; .2, .5; .8, .5; 1, 0"/>
                                        <p:tgtEl>
                                          <p:spTgt spid="23"/>
                                        </p:tgtEl>
                                      </p:cBhvr>
                                    </p:animEffect>
                                    <p:animScale>
                                      <p:cBhvr>
                                        <p:cTn id="174" dur="250" autoRev="1" fill="hold"/>
                                        <p:tgtEl>
                                          <p:spTgt spid="2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5" fill="hold" display="0">
                  <p:stCondLst>
                    <p:cond delay="indefinite"/>
                  </p:stCondLst>
                  <p:endCondLst>
                    <p:cond evt="onStopAudio" delay="0">
                      <p:tgtEl>
                        <p:sldTgt/>
                      </p:tgtEl>
                    </p:cond>
                  </p:endCondLst>
                </p:cTn>
                <p:tgtEl>
                  <p:spTgt spid="33"/>
                </p:tgtEl>
              </p:cMediaNode>
            </p:audio>
          </p:childTnLst>
        </p:cTn>
      </p:par>
    </p:tnLst>
    <p:bldLst>
      <p:bldP spid="6" grpId="0" animBg="1"/>
      <p:bldP spid="8" grpId="0" animBg="1"/>
      <p:bldP spid="9" grpId="0" animBg="1"/>
      <p:bldP spid="10" grpId="0" animBg="1"/>
      <p:bldP spid="11" grpId="0" animBg="1"/>
      <p:bldP spid="12" grpId="0" animBg="1"/>
      <p:bldP spid="13" grpId="0" animBg="1"/>
      <p:bldP spid="14" grpId="0" animBg="1"/>
      <p:bldP spid="15" grpId="0"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5" grpId="2" animBg="1"/>
      <p:bldP spid="25" grpId="3" animBg="1"/>
      <p:bldP spid="27" grpId="0"/>
      <p:bldP spid="27" grpId="1"/>
      <p:bldP spid="27" grpId="2"/>
      <p:bldP spid="27" grpId="3"/>
      <p:bldP spid="28" grpId="0" animBg="1"/>
      <p:bldP spid="28" grpId="1" animBg="1"/>
      <p:bldP spid="29" grpId="0"/>
      <p:bldP spid="29" grpId="1"/>
      <p:bldP spid="30" grpId="0" animBg="1"/>
      <p:bldP spid="30" grpId="1" animBg="1"/>
      <p:bldP spid="31" grpId="0" animBg="1"/>
      <p:bldP spid="3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extBox 1"/>
          <p:cNvSpPr txBox="1"/>
          <p:nvPr/>
        </p:nvSpPr>
        <p:spPr>
          <a:xfrm>
            <a:off x="3503456" y="221656"/>
            <a:ext cx="7497474" cy="4401205"/>
          </a:xfrm>
          <a:prstGeom prst="rect">
            <a:avLst/>
          </a:prstGeom>
          <a:noFill/>
        </p:spPr>
        <p:txBody>
          <a:bodyPr wrap="square" rtlCol="0">
            <a:spAutoFit/>
          </a:bodyPr>
          <a:lstStyle/>
          <a:p>
            <a:r>
              <a:rPr lang="en-GB" sz="2800" dirty="0">
                <a:latin typeface="Comic Sans MS" panose="030F0702030302020204" pitchFamily="66" charset="0"/>
              </a:rPr>
              <a:t>1) What number is this?  thirteen</a:t>
            </a:r>
          </a:p>
          <a:p>
            <a:endParaRPr lang="en-GB" sz="2800" dirty="0">
              <a:latin typeface="Comic Sans MS" panose="030F0702030302020204" pitchFamily="66" charset="0"/>
            </a:endParaRPr>
          </a:p>
          <a:p>
            <a:endParaRPr lang="en-GB" sz="2800" dirty="0">
              <a:latin typeface="Comic Sans MS" panose="030F0702030302020204" pitchFamily="66" charset="0"/>
            </a:endParaRPr>
          </a:p>
          <a:p>
            <a:r>
              <a:rPr lang="en-GB" sz="2800" dirty="0">
                <a:latin typeface="Comic Sans MS" panose="030F0702030302020204" pitchFamily="66" charset="0"/>
              </a:rPr>
              <a:t>2) Count from 10 to 20 </a:t>
            </a:r>
          </a:p>
          <a:p>
            <a:endParaRPr lang="en-GB" sz="2800" dirty="0">
              <a:latin typeface="Comic Sans MS" panose="030F0702030302020204" pitchFamily="66" charset="0"/>
            </a:endParaRPr>
          </a:p>
          <a:p>
            <a:endParaRPr lang="en-GB" sz="2800" dirty="0">
              <a:latin typeface="Comic Sans MS" panose="030F0702030302020204" pitchFamily="66" charset="0"/>
            </a:endParaRPr>
          </a:p>
          <a:p>
            <a:r>
              <a:rPr lang="en-GB" sz="2800" dirty="0">
                <a:latin typeface="Comic Sans MS" panose="030F0702030302020204" pitchFamily="66" charset="0"/>
              </a:rPr>
              <a:t>3) Can you spell 14?</a:t>
            </a:r>
          </a:p>
          <a:p>
            <a:endParaRPr lang="en-GB" sz="2800" dirty="0">
              <a:latin typeface="Comic Sans MS" panose="030F0702030302020204" pitchFamily="66" charset="0"/>
            </a:endParaRPr>
          </a:p>
          <a:p>
            <a:endParaRPr lang="en-GB" sz="2800" dirty="0">
              <a:latin typeface="Comic Sans MS" panose="030F0702030302020204" pitchFamily="66" charset="0"/>
            </a:endParaRPr>
          </a:p>
          <a:p>
            <a:r>
              <a:rPr lang="en-GB" sz="2800" dirty="0">
                <a:latin typeface="Comic Sans MS" panose="030F0702030302020204" pitchFamily="66" charset="0"/>
              </a:rPr>
              <a:t>4) How many counters?</a:t>
            </a:r>
          </a:p>
        </p:txBody>
      </p:sp>
      <p:pic>
        <p:nvPicPr>
          <p:cNvPr id="7" name="Picture 6"/>
          <p:cNvPicPr>
            <a:picLocks noChangeAspect="1"/>
          </p:cNvPicPr>
          <p:nvPr/>
        </p:nvPicPr>
        <p:blipFill>
          <a:blip r:embed="rId2"/>
          <a:stretch>
            <a:fillRect/>
          </a:stretch>
        </p:blipFill>
        <p:spPr>
          <a:xfrm>
            <a:off x="3370165" y="4735981"/>
            <a:ext cx="2357305" cy="1037022"/>
          </a:xfrm>
          <a:prstGeom prst="rect">
            <a:avLst/>
          </a:prstGeom>
        </p:spPr>
      </p:pic>
      <p:pic>
        <p:nvPicPr>
          <p:cNvPr id="8" name="Picture 7"/>
          <p:cNvPicPr>
            <a:picLocks noChangeAspect="1"/>
          </p:cNvPicPr>
          <p:nvPr/>
        </p:nvPicPr>
        <p:blipFill>
          <a:blip r:embed="rId3"/>
          <a:stretch>
            <a:fillRect/>
          </a:stretch>
        </p:blipFill>
        <p:spPr>
          <a:xfrm>
            <a:off x="6073541" y="4735981"/>
            <a:ext cx="2357305" cy="1037022"/>
          </a:xfrm>
          <a:prstGeom prst="rect">
            <a:avLst/>
          </a:prstGeom>
        </p:spPr>
      </p:pic>
      <p:sp>
        <p:nvSpPr>
          <p:cNvPr id="3" name="TextBox 2"/>
          <p:cNvSpPr txBox="1"/>
          <p:nvPr/>
        </p:nvSpPr>
        <p:spPr>
          <a:xfrm>
            <a:off x="141402" y="301658"/>
            <a:ext cx="3044858" cy="1077218"/>
          </a:xfrm>
          <a:prstGeom prst="rect">
            <a:avLst/>
          </a:prstGeom>
          <a:noFill/>
        </p:spPr>
        <p:txBody>
          <a:bodyPr wrap="square" rtlCol="0">
            <a:spAutoFit/>
          </a:bodyPr>
          <a:lstStyle/>
          <a:p>
            <a:r>
              <a:rPr lang="en-GB" sz="3200" dirty="0" smtClean="0">
                <a:latin typeface="Comic Sans MS" panose="030F0702030302020204" pitchFamily="66" charset="0"/>
              </a:rPr>
              <a:t>Wednesday Warm-up</a:t>
            </a:r>
            <a:endParaRPr lang="en-GB" sz="3200" dirty="0">
              <a:latin typeface="Comic Sans MS" panose="030F0702030302020204" pitchFamily="66" charset="0"/>
            </a:endParaRPr>
          </a:p>
        </p:txBody>
      </p:sp>
    </p:spTree>
    <p:extLst>
      <p:ext uri="{BB962C8B-B14F-4D97-AF65-F5344CB8AC3E}">
        <p14:creationId xmlns:p14="http://schemas.microsoft.com/office/powerpoint/2010/main" val="18731070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C37BD1D-E1E8-4C74-AB78-71C2E5ECABBB}" type="slidenum">
              <a:rPr lang="en-GB" smtClean="0"/>
              <a:t>3</a:t>
            </a:fld>
            <a:endParaRPr lang="en-GB"/>
          </a:p>
        </p:txBody>
      </p:sp>
      <p:sp>
        <p:nvSpPr>
          <p:cNvPr id="3" name="TextBox 2"/>
          <p:cNvSpPr txBox="1"/>
          <p:nvPr/>
        </p:nvSpPr>
        <p:spPr>
          <a:xfrm>
            <a:off x="414779" y="679088"/>
            <a:ext cx="11042716" cy="3970318"/>
          </a:xfrm>
          <a:prstGeom prst="rect">
            <a:avLst/>
          </a:prstGeom>
          <a:solidFill>
            <a:schemeClr val="bg1"/>
          </a:solidFill>
        </p:spPr>
        <p:txBody>
          <a:bodyPr wrap="square" rtlCol="0">
            <a:spAutoFit/>
          </a:bodyPr>
          <a:lstStyle/>
          <a:p>
            <a:r>
              <a:rPr lang="en-GB" sz="2800" b="1" dirty="0" smtClean="0">
                <a:latin typeface="Comic Sans MS" panose="030F0702030302020204" pitchFamily="66" charset="0"/>
              </a:rPr>
              <a:t>Each day I will try to include a warm-up exercise and then a main objective. </a:t>
            </a:r>
            <a:endParaRPr lang="en-GB" sz="2800" b="1" dirty="0">
              <a:latin typeface="Comic Sans MS" panose="030F0702030302020204" pitchFamily="66" charset="0"/>
            </a:endParaRPr>
          </a:p>
          <a:p>
            <a:r>
              <a:rPr lang="en-GB" sz="2800" b="1" dirty="0" smtClean="0">
                <a:latin typeface="Comic Sans MS" panose="030F0702030302020204" pitchFamily="66" charset="0"/>
              </a:rPr>
              <a:t>For the tasks, I will try to provide a practical one when appropriate and some worksheets, which are sometimes differentiated in to easiest or harder. Then, there will be some challenges for those who require more work. Please complete the amount of tasks that fit into your circumstances I do not expect everything to be completed unless you wish to.</a:t>
            </a:r>
            <a:endParaRPr lang="en-GB" sz="2800" b="1" dirty="0">
              <a:latin typeface="Comic Sans MS" panose="030F0702030302020204" pitchFamily="66" charset="0"/>
            </a:endParaRPr>
          </a:p>
        </p:txBody>
      </p:sp>
    </p:spTree>
    <p:extLst>
      <p:ext uri="{BB962C8B-B14F-4D97-AF65-F5344CB8AC3E}">
        <p14:creationId xmlns:p14="http://schemas.microsoft.com/office/powerpoint/2010/main" val="42083346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extBox 1"/>
          <p:cNvSpPr txBox="1"/>
          <p:nvPr/>
        </p:nvSpPr>
        <p:spPr>
          <a:xfrm>
            <a:off x="2219550" y="334777"/>
            <a:ext cx="7497474" cy="4401205"/>
          </a:xfrm>
          <a:prstGeom prst="rect">
            <a:avLst/>
          </a:prstGeom>
          <a:noFill/>
        </p:spPr>
        <p:txBody>
          <a:bodyPr wrap="square" rtlCol="0">
            <a:spAutoFit/>
          </a:bodyPr>
          <a:lstStyle/>
          <a:p>
            <a:r>
              <a:rPr lang="en-GB" sz="2800" dirty="0">
                <a:latin typeface="Comic Sans MS" panose="030F0702030302020204" pitchFamily="66" charset="0"/>
              </a:rPr>
              <a:t>1) What number is this?  thirteen</a:t>
            </a:r>
          </a:p>
          <a:p>
            <a:endParaRPr lang="en-GB" sz="2800" dirty="0">
              <a:latin typeface="Comic Sans MS" panose="030F0702030302020204" pitchFamily="66" charset="0"/>
            </a:endParaRPr>
          </a:p>
          <a:p>
            <a:endParaRPr lang="en-GB" sz="2800" dirty="0">
              <a:latin typeface="Comic Sans MS" panose="030F0702030302020204" pitchFamily="66" charset="0"/>
            </a:endParaRPr>
          </a:p>
          <a:p>
            <a:r>
              <a:rPr lang="en-GB" sz="2800" dirty="0">
                <a:latin typeface="Comic Sans MS" panose="030F0702030302020204" pitchFamily="66" charset="0"/>
              </a:rPr>
              <a:t>2) Count from 10 to 20 </a:t>
            </a:r>
          </a:p>
          <a:p>
            <a:endParaRPr lang="en-GB" sz="2800" dirty="0">
              <a:latin typeface="Comic Sans MS" panose="030F0702030302020204" pitchFamily="66" charset="0"/>
            </a:endParaRPr>
          </a:p>
          <a:p>
            <a:endParaRPr lang="en-GB" sz="2800" dirty="0">
              <a:latin typeface="Comic Sans MS" panose="030F0702030302020204" pitchFamily="66" charset="0"/>
            </a:endParaRPr>
          </a:p>
          <a:p>
            <a:r>
              <a:rPr lang="en-GB" sz="2800" dirty="0">
                <a:latin typeface="Comic Sans MS" panose="030F0702030302020204" pitchFamily="66" charset="0"/>
              </a:rPr>
              <a:t>3) Can you spell 14?</a:t>
            </a:r>
          </a:p>
          <a:p>
            <a:endParaRPr lang="en-GB" sz="2800" dirty="0">
              <a:latin typeface="Comic Sans MS" panose="030F0702030302020204" pitchFamily="66" charset="0"/>
            </a:endParaRPr>
          </a:p>
          <a:p>
            <a:endParaRPr lang="en-GB" sz="2800" dirty="0">
              <a:latin typeface="Comic Sans MS" panose="030F0702030302020204" pitchFamily="66" charset="0"/>
            </a:endParaRPr>
          </a:p>
          <a:p>
            <a:r>
              <a:rPr lang="en-GB" sz="2800" dirty="0">
                <a:latin typeface="Comic Sans MS" panose="030F0702030302020204" pitchFamily="66" charset="0"/>
              </a:rPr>
              <a:t>4) How many counters?</a:t>
            </a:r>
          </a:p>
        </p:txBody>
      </p:sp>
      <p:sp>
        <p:nvSpPr>
          <p:cNvPr id="5" name="TextBox 4"/>
          <p:cNvSpPr txBox="1"/>
          <p:nvPr/>
        </p:nvSpPr>
        <p:spPr>
          <a:xfrm>
            <a:off x="8100325" y="363839"/>
            <a:ext cx="661043" cy="523220"/>
          </a:xfrm>
          <a:prstGeom prst="rect">
            <a:avLst/>
          </a:prstGeom>
          <a:noFill/>
        </p:spPr>
        <p:txBody>
          <a:bodyPr wrap="square" rtlCol="0">
            <a:spAutoFit/>
          </a:bodyPr>
          <a:lstStyle/>
          <a:p>
            <a:pPr algn="ctr"/>
            <a:r>
              <a:rPr lang="en-GB" sz="2800" dirty="0">
                <a:solidFill>
                  <a:schemeClr val="accent1"/>
                </a:solidFill>
                <a:latin typeface="Comic Sans MS" panose="030F0702030302020204" pitchFamily="66" charset="0"/>
              </a:rPr>
              <a:t>13</a:t>
            </a:r>
          </a:p>
        </p:txBody>
      </p:sp>
      <p:sp>
        <p:nvSpPr>
          <p:cNvPr id="6" name="TextBox 5"/>
          <p:cNvSpPr txBox="1"/>
          <p:nvPr/>
        </p:nvSpPr>
        <p:spPr>
          <a:xfrm>
            <a:off x="5791996" y="2856332"/>
            <a:ext cx="2137915" cy="523220"/>
          </a:xfrm>
          <a:prstGeom prst="rect">
            <a:avLst/>
          </a:prstGeom>
          <a:noFill/>
        </p:spPr>
        <p:txBody>
          <a:bodyPr wrap="square" rtlCol="0">
            <a:spAutoFit/>
          </a:bodyPr>
          <a:lstStyle/>
          <a:p>
            <a:r>
              <a:rPr lang="en-GB" sz="2800" dirty="0">
                <a:solidFill>
                  <a:schemeClr val="accent1"/>
                </a:solidFill>
                <a:latin typeface="Comic Sans MS" panose="030F0702030302020204" pitchFamily="66" charset="0"/>
              </a:rPr>
              <a:t>fourteen</a:t>
            </a:r>
          </a:p>
        </p:txBody>
      </p:sp>
      <p:pic>
        <p:nvPicPr>
          <p:cNvPr id="7" name="Picture 6"/>
          <p:cNvPicPr>
            <a:picLocks noChangeAspect="1"/>
          </p:cNvPicPr>
          <p:nvPr/>
        </p:nvPicPr>
        <p:blipFill>
          <a:blip r:embed="rId3"/>
          <a:stretch>
            <a:fillRect/>
          </a:stretch>
        </p:blipFill>
        <p:spPr>
          <a:xfrm>
            <a:off x="3370165" y="4735981"/>
            <a:ext cx="2357305" cy="1037022"/>
          </a:xfrm>
          <a:prstGeom prst="rect">
            <a:avLst/>
          </a:prstGeom>
        </p:spPr>
      </p:pic>
      <p:pic>
        <p:nvPicPr>
          <p:cNvPr id="8" name="Picture 7"/>
          <p:cNvPicPr>
            <a:picLocks noChangeAspect="1"/>
          </p:cNvPicPr>
          <p:nvPr/>
        </p:nvPicPr>
        <p:blipFill>
          <a:blip r:embed="rId4"/>
          <a:stretch>
            <a:fillRect/>
          </a:stretch>
        </p:blipFill>
        <p:spPr>
          <a:xfrm>
            <a:off x="6073541" y="4735981"/>
            <a:ext cx="2357305" cy="1037022"/>
          </a:xfrm>
          <a:prstGeom prst="rect">
            <a:avLst/>
          </a:prstGeom>
        </p:spPr>
      </p:pic>
      <p:sp>
        <p:nvSpPr>
          <p:cNvPr id="9" name="TextBox 8"/>
          <p:cNvSpPr txBox="1"/>
          <p:nvPr/>
        </p:nvSpPr>
        <p:spPr>
          <a:xfrm>
            <a:off x="2934088" y="2117203"/>
            <a:ext cx="6782937" cy="523220"/>
          </a:xfrm>
          <a:prstGeom prst="rect">
            <a:avLst/>
          </a:prstGeom>
          <a:noFill/>
        </p:spPr>
        <p:txBody>
          <a:bodyPr wrap="square" rtlCol="0">
            <a:spAutoFit/>
          </a:bodyPr>
          <a:lstStyle/>
          <a:p>
            <a:r>
              <a:rPr lang="en-GB" sz="2800" dirty="0">
                <a:solidFill>
                  <a:schemeClr val="accent1"/>
                </a:solidFill>
                <a:latin typeface="Comic Sans MS" panose="030F0702030302020204" pitchFamily="66" charset="0"/>
              </a:rPr>
              <a:t>10, 11, 12, 13, 14, 15, 16, 17, 18, 19, 20</a:t>
            </a:r>
          </a:p>
        </p:txBody>
      </p:sp>
      <p:sp>
        <p:nvSpPr>
          <p:cNvPr id="10" name="TextBox 9"/>
          <p:cNvSpPr txBox="1"/>
          <p:nvPr/>
        </p:nvSpPr>
        <p:spPr>
          <a:xfrm>
            <a:off x="6245079" y="4212761"/>
            <a:ext cx="661043" cy="523220"/>
          </a:xfrm>
          <a:prstGeom prst="rect">
            <a:avLst/>
          </a:prstGeom>
          <a:noFill/>
        </p:spPr>
        <p:txBody>
          <a:bodyPr wrap="square" rtlCol="0">
            <a:spAutoFit/>
          </a:bodyPr>
          <a:lstStyle/>
          <a:p>
            <a:pPr algn="ctr"/>
            <a:r>
              <a:rPr lang="en-GB" sz="2800" dirty="0">
                <a:solidFill>
                  <a:schemeClr val="accent1"/>
                </a:solidFill>
                <a:latin typeface="Comic Sans MS" panose="030F0702030302020204" pitchFamily="66" charset="0"/>
              </a:rPr>
              <a:t>12</a:t>
            </a:r>
          </a:p>
        </p:txBody>
      </p:sp>
    </p:spTree>
    <p:custDataLst>
      <p:tags r:id="rId1"/>
    </p:custDataLst>
    <p:extLst>
      <p:ext uri="{BB962C8B-B14F-4D97-AF65-F5344CB8AC3E}">
        <p14:creationId xmlns:p14="http://schemas.microsoft.com/office/powerpoint/2010/main" val="3864525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3164" y="261431"/>
            <a:ext cx="7853313" cy="511568"/>
          </a:xfrm>
          <a:solidFill>
            <a:schemeClr val="bg1"/>
          </a:solidFill>
        </p:spPr>
        <p:txBody>
          <a:bodyPr>
            <a:normAutofit/>
          </a:bodyPr>
          <a:lstStyle/>
          <a:p>
            <a:r>
              <a:rPr lang="en-GB" sz="2800" b="1" dirty="0" smtClean="0">
                <a:latin typeface="Comic Sans MS" panose="030F0702030302020204" pitchFamily="66" charset="0"/>
              </a:rPr>
              <a:t>Wednesday objective:  Tens and ones</a:t>
            </a:r>
            <a:endParaRPr lang="en-GB" sz="2800" b="1" dirty="0">
              <a:latin typeface="Comic Sans MS" panose="030F0702030302020204" pitchFamily="66" charset="0"/>
            </a:endParaRPr>
          </a:p>
        </p:txBody>
      </p:sp>
      <p:sp>
        <p:nvSpPr>
          <p:cNvPr id="4" name="Slide Number Placeholder 3"/>
          <p:cNvSpPr>
            <a:spLocks noGrp="1"/>
          </p:cNvSpPr>
          <p:nvPr>
            <p:ph type="sldNum" sz="quarter" idx="12"/>
          </p:nvPr>
        </p:nvSpPr>
        <p:spPr/>
        <p:txBody>
          <a:bodyPr/>
          <a:lstStyle/>
          <a:p>
            <a:fld id="{DC37BD1D-E1E8-4C74-AB78-71C2E5ECABBB}" type="slidenum">
              <a:rPr lang="en-GB" smtClean="0"/>
              <a:t>31</a:t>
            </a:fld>
            <a:endParaRPr lang="en-GB"/>
          </a:p>
        </p:txBody>
      </p:sp>
      <p:pic>
        <p:nvPicPr>
          <p:cNvPr id="6" name="Content Placeholder 5"/>
          <p:cNvPicPr>
            <a:picLocks noGrp="1" noChangeAspect="1"/>
          </p:cNvPicPr>
          <p:nvPr>
            <p:ph idx="1"/>
          </p:nvPr>
        </p:nvPicPr>
        <p:blipFill>
          <a:blip r:embed="rId4"/>
          <a:stretch>
            <a:fillRect/>
          </a:stretch>
        </p:blipFill>
        <p:spPr>
          <a:xfrm>
            <a:off x="3077734" y="1467407"/>
            <a:ext cx="6188814" cy="4560822"/>
          </a:xfrm>
          <a:prstGeom prst="rect">
            <a:avLst/>
          </a:prstGeom>
        </p:spPr>
      </p:pic>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701642825"/>
      </p:ext>
    </p:extLst>
  </p:cSld>
  <p:clrMapOvr>
    <a:masterClrMapping/>
  </p:clrMapOvr>
  <mc:AlternateContent xmlns:mc="http://schemas.openxmlformats.org/markup-compatibility/2006">
    <mc:Choice xmlns:p14="http://schemas.microsoft.com/office/powerpoint/2010/main" Requires="p14">
      <p:transition spd="slow" p14:dur="2000" advTm="7815"/>
    </mc:Choice>
    <mc:Fallback>
      <p:transition spd="slow" advTm="7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TextBox 3"/>
          <p:cNvSpPr txBox="1"/>
          <p:nvPr/>
        </p:nvSpPr>
        <p:spPr>
          <a:xfrm>
            <a:off x="2688175" y="791751"/>
            <a:ext cx="6171433" cy="584775"/>
          </a:xfrm>
          <a:prstGeom prst="rect">
            <a:avLst/>
          </a:prstGeom>
          <a:noFill/>
        </p:spPr>
        <p:txBody>
          <a:bodyPr wrap="square" rtlCol="0">
            <a:spAutoFit/>
          </a:bodyPr>
          <a:lstStyle/>
          <a:p>
            <a:pPr algn="ctr"/>
            <a:r>
              <a:rPr lang="en-GB" sz="3200" dirty="0">
                <a:latin typeface="Comic Sans MS" panose="030F0702030302020204" pitchFamily="66" charset="0"/>
              </a:rPr>
              <a:t>Tens and Ones</a:t>
            </a:r>
          </a:p>
        </p:txBody>
      </p:sp>
      <p:sp>
        <p:nvSpPr>
          <p:cNvPr id="5" name="TextBox 4"/>
          <p:cNvSpPr txBox="1"/>
          <p:nvPr/>
        </p:nvSpPr>
        <p:spPr>
          <a:xfrm>
            <a:off x="2749312" y="4016109"/>
            <a:ext cx="6435355" cy="584775"/>
          </a:xfrm>
          <a:prstGeom prst="rect">
            <a:avLst/>
          </a:prstGeom>
          <a:noFill/>
        </p:spPr>
        <p:txBody>
          <a:bodyPr wrap="square" rtlCol="0">
            <a:spAutoFit/>
          </a:bodyPr>
          <a:lstStyle/>
          <a:p>
            <a:pPr algn="ctr"/>
            <a:r>
              <a:rPr lang="en-GB" sz="3200" dirty="0">
                <a:latin typeface="Comic Sans MS" panose="030F0702030302020204" pitchFamily="66" charset="0"/>
              </a:rPr>
              <a:t>Ten ONES is equal to one TEN.</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88175" y="2257656"/>
            <a:ext cx="832117" cy="1038654"/>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09329" y="1992086"/>
            <a:ext cx="1161083" cy="1436914"/>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04233" y="2257656"/>
            <a:ext cx="832117" cy="1038654"/>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10361" y="2257656"/>
            <a:ext cx="832117" cy="1038654"/>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16489" y="2257656"/>
            <a:ext cx="832117" cy="1038654"/>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22617" y="2257656"/>
            <a:ext cx="832117" cy="1038654"/>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28745" y="2257656"/>
            <a:ext cx="832117" cy="1038654"/>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34873" y="2257656"/>
            <a:ext cx="832117" cy="1038654"/>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41001" y="2257656"/>
            <a:ext cx="832117" cy="1038654"/>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47129" y="2257656"/>
            <a:ext cx="832117" cy="1038654"/>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53257" y="2257656"/>
            <a:ext cx="832117" cy="1038654"/>
          </a:xfrm>
          <a:prstGeom prst="rect">
            <a:avLst/>
          </a:prstGeom>
        </p:spPr>
      </p:pic>
      <p:sp>
        <p:nvSpPr>
          <p:cNvPr id="17" name="TextBox 16"/>
          <p:cNvSpPr txBox="1"/>
          <p:nvPr/>
        </p:nvSpPr>
        <p:spPr>
          <a:xfrm>
            <a:off x="7185374" y="2388712"/>
            <a:ext cx="661043" cy="830997"/>
          </a:xfrm>
          <a:prstGeom prst="rect">
            <a:avLst/>
          </a:prstGeom>
          <a:noFill/>
        </p:spPr>
        <p:txBody>
          <a:bodyPr wrap="square" rtlCol="0">
            <a:spAutoFit/>
          </a:bodyPr>
          <a:lstStyle/>
          <a:p>
            <a:pPr algn="ctr"/>
            <a:r>
              <a:rPr lang="en-GB" sz="4800" dirty="0">
                <a:solidFill>
                  <a:schemeClr val="accent1"/>
                </a:solidFill>
                <a:latin typeface="Cambria Math" panose="02040503050406030204" pitchFamily="18" charset="0"/>
                <a:ea typeface="Cambria Math" panose="02040503050406030204" pitchFamily="18" charset="0"/>
              </a:rPr>
              <a:t>=</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939308593"/>
      </p:ext>
    </p:extLst>
  </p:cSld>
  <p:clrMapOvr>
    <a:masterClrMapping/>
  </p:clrMapOvr>
  <mc:AlternateContent xmlns:mc="http://schemas.openxmlformats.org/markup-compatibility/2006">
    <mc:Choice xmlns:p14="http://schemas.microsoft.com/office/powerpoint/2010/main" Requires="p14">
      <p:transition spd="slow" p14:dur="2000" advTm="25128"/>
    </mc:Choice>
    <mc:Fallback>
      <p:transition spd="slow" advTm="25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1+#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1+#ppt_w/2"/>
                                          </p:val>
                                        </p:tav>
                                        <p:tav tm="100000">
                                          <p:val>
                                            <p:strVal val="#ppt_x"/>
                                          </p:val>
                                        </p:tav>
                                      </p:tavLst>
                                    </p:anim>
                                    <p:anim calcmode="lin" valueType="num">
                                      <p:cBhvr additive="base">
                                        <p:cTn id="2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1+#ppt_w/2"/>
                                          </p:val>
                                        </p:tav>
                                        <p:tav tm="100000">
                                          <p:val>
                                            <p:strVal val="#ppt_x"/>
                                          </p:val>
                                        </p:tav>
                                      </p:tavLst>
                                    </p:anim>
                                    <p:anim calcmode="lin" valueType="num">
                                      <p:cBhvr additive="base">
                                        <p:cTn id="3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1+#ppt_w/2"/>
                                          </p:val>
                                        </p:tav>
                                        <p:tav tm="100000">
                                          <p:val>
                                            <p:strVal val="#ppt_x"/>
                                          </p:val>
                                        </p:tav>
                                      </p:tavLst>
                                    </p:anim>
                                    <p:anim calcmode="lin" valueType="num">
                                      <p:cBhvr additive="base">
                                        <p:cTn id="36"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1+#ppt_w/2"/>
                                          </p:val>
                                        </p:tav>
                                        <p:tav tm="100000">
                                          <p:val>
                                            <p:strVal val="#ppt_x"/>
                                          </p:val>
                                        </p:tav>
                                      </p:tavLst>
                                    </p:anim>
                                    <p:anim calcmode="lin" valueType="num">
                                      <p:cBhvr additive="base">
                                        <p:cTn id="4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1+#ppt_w/2"/>
                                          </p:val>
                                        </p:tav>
                                        <p:tav tm="100000">
                                          <p:val>
                                            <p:strVal val="#ppt_x"/>
                                          </p:val>
                                        </p:tav>
                                      </p:tavLst>
                                    </p:anim>
                                    <p:anim calcmode="lin" valueType="num">
                                      <p:cBhvr additive="base">
                                        <p:cTn id="4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2" fill="hold" nodeType="click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additive="base">
                                        <p:cTn id="53" dur="500" fill="hold"/>
                                        <p:tgtEl>
                                          <p:spTgt spid="14"/>
                                        </p:tgtEl>
                                        <p:attrNameLst>
                                          <p:attrName>ppt_x</p:attrName>
                                        </p:attrNameLst>
                                      </p:cBhvr>
                                      <p:tavLst>
                                        <p:tav tm="0">
                                          <p:val>
                                            <p:strVal val="1+#ppt_w/2"/>
                                          </p:val>
                                        </p:tav>
                                        <p:tav tm="100000">
                                          <p:val>
                                            <p:strVal val="#ppt_x"/>
                                          </p:val>
                                        </p:tav>
                                      </p:tavLst>
                                    </p:anim>
                                    <p:anim calcmode="lin" valueType="num">
                                      <p:cBhvr additive="base">
                                        <p:cTn id="54"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2" fill="hold" nodeType="click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additive="base">
                                        <p:cTn id="59" dur="500" fill="hold"/>
                                        <p:tgtEl>
                                          <p:spTgt spid="15"/>
                                        </p:tgtEl>
                                        <p:attrNameLst>
                                          <p:attrName>ppt_x</p:attrName>
                                        </p:attrNameLst>
                                      </p:cBhvr>
                                      <p:tavLst>
                                        <p:tav tm="0">
                                          <p:val>
                                            <p:strVal val="1+#ppt_w/2"/>
                                          </p:val>
                                        </p:tav>
                                        <p:tav tm="100000">
                                          <p:val>
                                            <p:strVal val="#ppt_x"/>
                                          </p:val>
                                        </p:tav>
                                      </p:tavLst>
                                    </p:anim>
                                    <p:anim calcmode="lin" valueType="num">
                                      <p:cBhvr additive="base">
                                        <p:cTn id="60"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2" fill="hold" nodeType="clickEffect">
                                  <p:stCondLst>
                                    <p:cond delay="0"/>
                                  </p:stCondLst>
                                  <p:childTnLst>
                                    <p:set>
                                      <p:cBhvr>
                                        <p:cTn id="64" dur="1" fill="hold">
                                          <p:stCondLst>
                                            <p:cond delay="0"/>
                                          </p:stCondLst>
                                        </p:cTn>
                                        <p:tgtEl>
                                          <p:spTgt spid="16"/>
                                        </p:tgtEl>
                                        <p:attrNameLst>
                                          <p:attrName>style.visibility</p:attrName>
                                        </p:attrNameLst>
                                      </p:cBhvr>
                                      <p:to>
                                        <p:strVal val="visible"/>
                                      </p:to>
                                    </p:set>
                                    <p:anim calcmode="lin" valueType="num">
                                      <p:cBhvr additive="base">
                                        <p:cTn id="65" dur="500" fill="hold"/>
                                        <p:tgtEl>
                                          <p:spTgt spid="16"/>
                                        </p:tgtEl>
                                        <p:attrNameLst>
                                          <p:attrName>ppt_x</p:attrName>
                                        </p:attrNameLst>
                                      </p:cBhvr>
                                      <p:tavLst>
                                        <p:tav tm="0">
                                          <p:val>
                                            <p:strVal val="1+#ppt_w/2"/>
                                          </p:val>
                                        </p:tav>
                                        <p:tav tm="100000">
                                          <p:val>
                                            <p:strVal val="#ppt_x"/>
                                          </p:val>
                                        </p:tav>
                                      </p:tavLst>
                                    </p:anim>
                                    <p:anim calcmode="lin" valueType="num">
                                      <p:cBhvr additive="base">
                                        <p:cTn id="66"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2" presetClass="entr" presetSubtype="2" fill="hold" nodeType="clickEffect">
                                  <p:stCondLst>
                                    <p:cond delay="0"/>
                                  </p:stCondLst>
                                  <p:childTnLst>
                                    <p:set>
                                      <p:cBhvr>
                                        <p:cTn id="74" dur="1" fill="hold">
                                          <p:stCondLst>
                                            <p:cond delay="0"/>
                                          </p:stCondLst>
                                        </p:cTn>
                                        <p:tgtEl>
                                          <p:spTgt spid="7"/>
                                        </p:tgtEl>
                                        <p:attrNameLst>
                                          <p:attrName>style.visibility</p:attrName>
                                        </p:attrNameLst>
                                      </p:cBhvr>
                                      <p:to>
                                        <p:strVal val="visible"/>
                                      </p:to>
                                    </p:set>
                                    <p:anim calcmode="lin" valueType="num">
                                      <p:cBhvr additive="base">
                                        <p:cTn id="75" dur="500" fill="hold"/>
                                        <p:tgtEl>
                                          <p:spTgt spid="7"/>
                                        </p:tgtEl>
                                        <p:attrNameLst>
                                          <p:attrName>ppt_x</p:attrName>
                                        </p:attrNameLst>
                                      </p:cBhvr>
                                      <p:tavLst>
                                        <p:tav tm="0">
                                          <p:val>
                                            <p:strVal val="1+#ppt_w/2"/>
                                          </p:val>
                                        </p:tav>
                                        <p:tav tm="100000">
                                          <p:val>
                                            <p:strVal val="#ppt_x"/>
                                          </p:val>
                                        </p:tav>
                                      </p:tavLst>
                                    </p:anim>
                                    <p:anim calcmode="lin" valueType="num">
                                      <p:cBhvr additive="base">
                                        <p:cTn id="7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1" fill="hold" display="0">
                  <p:stCondLst>
                    <p:cond delay="indefinite"/>
                  </p:stCondLst>
                  <p:endCondLst>
                    <p:cond evt="onStopAudio" delay="0">
                      <p:tgtEl>
                        <p:sldTgt/>
                      </p:tgtEl>
                    </p:cond>
                  </p:endCondLst>
                </p:cTn>
                <p:tgtEl>
                  <p:spTgt spid="2"/>
                </p:tgtEl>
              </p:cMediaNode>
            </p:audio>
          </p:childTnLst>
        </p:cTn>
      </p:par>
    </p:tnLst>
    <p:bldLst>
      <p:bldP spid="5" grpId="0"/>
      <p:bldP spid="17"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TextBox 3"/>
          <p:cNvSpPr txBox="1"/>
          <p:nvPr/>
        </p:nvSpPr>
        <p:spPr>
          <a:xfrm>
            <a:off x="2688175" y="791751"/>
            <a:ext cx="6171433" cy="584775"/>
          </a:xfrm>
          <a:prstGeom prst="rect">
            <a:avLst/>
          </a:prstGeom>
          <a:noFill/>
        </p:spPr>
        <p:txBody>
          <a:bodyPr wrap="square" rtlCol="0">
            <a:spAutoFit/>
          </a:bodyPr>
          <a:lstStyle/>
          <a:p>
            <a:pPr algn="ctr"/>
            <a:r>
              <a:rPr lang="en-GB" sz="3200" dirty="0">
                <a:latin typeface="Comic Sans MS" panose="030F0702030302020204" pitchFamily="66" charset="0"/>
              </a:rPr>
              <a:t>Tens and Ones</a:t>
            </a:r>
          </a:p>
        </p:txBody>
      </p:sp>
      <p:sp>
        <p:nvSpPr>
          <p:cNvPr id="5" name="TextBox 4"/>
          <p:cNvSpPr txBox="1"/>
          <p:nvPr/>
        </p:nvSpPr>
        <p:spPr>
          <a:xfrm>
            <a:off x="2749312" y="4016109"/>
            <a:ext cx="6435355" cy="584775"/>
          </a:xfrm>
          <a:prstGeom prst="rect">
            <a:avLst/>
          </a:prstGeom>
          <a:noFill/>
        </p:spPr>
        <p:txBody>
          <a:bodyPr wrap="square" rtlCol="0">
            <a:spAutoFit/>
          </a:bodyPr>
          <a:lstStyle/>
          <a:p>
            <a:pPr algn="ctr"/>
            <a:r>
              <a:rPr lang="en-GB" sz="3200" dirty="0">
                <a:latin typeface="Comic Sans MS" panose="030F0702030302020204" pitchFamily="66" charset="0"/>
              </a:rPr>
              <a:t>One TEN is equal to ten ONES.</a:t>
            </a:r>
          </a:p>
        </p:txBody>
      </p:sp>
      <p:sp>
        <p:nvSpPr>
          <p:cNvPr id="17" name="TextBox 16"/>
          <p:cNvSpPr txBox="1"/>
          <p:nvPr/>
        </p:nvSpPr>
        <p:spPr>
          <a:xfrm>
            <a:off x="5222757" y="2389065"/>
            <a:ext cx="661043" cy="830997"/>
          </a:xfrm>
          <a:prstGeom prst="rect">
            <a:avLst/>
          </a:prstGeom>
          <a:noFill/>
        </p:spPr>
        <p:txBody>
          <a:bodyPr wrap="square" rtlCol="0">
            <a:spAutoFit/>
          </a:bodyPr>
          <a:lstStyle/>
          <a:p>
            <a:pPr algn="ctr"/>
            <a:r>
              <a:rPr lang="en-GB" sz="4800" dirty="0">
                <a:solidFill>
                  <a:schemeClr val="accent1"/>
                </a:solidFill>
                <a:latin typeface="Cambria Math" panose="02040503050406030204" pitchFamily="18" charset="0"/>
                <a:ea typeface="Cambria Math" panose="02040503050406030204" pitchFamily="18" charset="0"/>
              </a:rPr>
              <a:t>=</a:t>
            </a:r>
          </a:p>
        </p:txBody>
      </p:sp>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3061309" y="1359952"/>
            <a:ext cx="1322147" cy="2993744"/>
          </a:xfrm>
          <a:prstGeom prst="rect">
            <a:avLst/>
          </a:prstGeom>
        </p:spPr>
      </p:pic>
      <p:sp>
        <p:nvSpPr>
          <p:cNvPr id="19" name="Oval 18"/>
          <p:cNvSpPr/>
          <p:nvPr/>
        </p:nvSpPr>
        <p:spPr>
          <a:xfrm>
            <a:off x="2386516" y="2368796"/>
            <a:ext cx="416381" cy="416381"/>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2945772" y="2368796"/>
            <a:ext cx="416381" cy="416381"/>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p:cNvSpPr/>
          <p:nvPr/>
        </p:nvSpPr>
        <p:spPr>
          <a:xfrm>
            <a:off x="2386516" y="2910972"/>
            <a:ext cx="416381" cy="416381"/>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p:cNvSpPr/>
          <p:nvPr/>
        </p:nvSpPr>
        <p:spPr>
          <a:xfrm>
            <a:off x="2945771" y="2910972"/>
            <a:ext cx="416381" cy="416381"/>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p:cNvSpPr/>
          <p:nvPr/>
        </p:nvSpPr>
        <p:spPr>
          <a:xfrm>
            <a:off x="3514017" y="2910972"/>
            <a:ext cx="416381" cy="416381"/>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p:cNvSpPr/>
          <p:nvPr/>
        </p:nvSpPr>
        <p:spPr>
          <a:xfrm>
            <a:off x="3503405" y="2383849"/>
            <a:ext cx="416381" cy="416381"/>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p:cNvSpPr/>
          <p:nvPr/>
        </p:nvSpPr>
        <p:spPr>
          <a:xfrm>
            <a:off x="4062660" y="2383849"/>
            <a:ext cx="416381" cy="416381"/>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p:cNvSpPr/>
          <p:nvPr/>
        </p:nvSpPr>
        <p:spPr>
          <a:xfrm>
            <a:off x="4630906" y="2383849"/>
            <a:ext cx="416381" cy="416381"/>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p:cNvSpPr/>
          <p:nvPr/>
        </p:nvSpPr>
        <p:spPr>
          <a:xfrm>
            <a:off x="4052048" y="2907820"/>
            <a:ext cx="416381" cy="416381"/>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p:cNvSpPr/>
          <p:nvPr/>
        </p:nvSpPr>
        <p:spPr>
          <a:xfrm>
            <a:off x="4611303" y="2907820"/>
            <a:ext cx="416381" cy="416381"/>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Picture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3049933" y="1362224"/>
            <a:ext cx="1322147" cy="2993744"/>
          </a:xfrm>
          <a:prstGeom prst="rect">
            <a:avLst/>
          </a:prstGeom>
        </p:spPr>
      </p:pic>
      <p:sp>
        <p:nvSpPr>
          <p:cNvPr id="31" name="Oval 30"/>
          <p:cNvSpPr/>
          <p:nvPr/>
        </p:nvSpPr>
        <p:spPr>
          <a:xfrm>
            <a:off x="2388788" y="2384716"/>
            <a:ext cx="416381" cy="416381"/>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p:cNvSpPr/>
          <p:nvPr/>
        </p:nvSpPr>
        <p:spPr>
          <a:xfrm>
            <a:off x="2948044" y="2384716"/>
            <a:ext cx="416381" cy="416381"/>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p:cNvSpPr/>
          <p:nvPr/>
        </p:nvSpPr>
        <p:spPr>
          <a:xfrm>
            <a:off x="2388788" y="2915604"/>
            <a:ext cx="416381" cy="416381"/>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p:cNvSpPr/>
          <p:nvPr/>
        </p:nvSpPr>
        <p:spPr>
          <a:xfrm>
            <a:off x="2948043" y="2915604"/>
            <a:ext cx="416381" cy="416381"/>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p:cNvSpPr/>
          <p:nvPr/>
        </p:nvSpPr>
        <p:spPr>
          <a:xfrm>
            <a:off x="3516289" y="2915604"/>
            <a:ext cx="416381" cy="416381"/>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p:cNvSpPr/>
          <p:nvPr/>
        </p:nvSpPr>
        <p:spPr>
          <a:xfrm>
            <a:off x="3505677" y="2384716"/>
            <a:ext cx="416381" cy="416381"/>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p:cNvSpPr/>
          <p:nvPr/>
        </p:nvSpPr>
        <p:spPr>
          <a:xfrm>
            <a:off x="4064932" y="2384716"/>
            <a:ext cx="416381" cy="416381"/>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p:cNvSpPr/>
          <p:nvPr/>
        </p:nvSpPr>
        <p:spPr>
          <a:xfrm>
            <a:off x="4633178" y="2384716"/>
            <a:ext cx="416381" cy="416381"/>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p:cNvSpPr/>
          <p:nvPr/>
        </p:nvSpPr>
        <p:spPr>
          <a:xfrm>
            <a:off x="4054320" y="2912452"/>
            <a:ext cx="416381" cy="416381"/>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p:cNvSpPr/>
          <p:nvPr/>
        </p:nvSpPr>
        <p:spPr>
          <a:xfrm>
            <a:off x="4613575" y="2912452"/>
            <a:ext cx="416381" cy="416381"/>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654172789"/>
      </p:ext>
    </p:extLst>
  </p:cSld>
  <p:clrMapOvr>
    <a:masterClrMapping/>
  </p:clrMapOvr>
  <mc:AlternateContent xmlns:mc="http://schemas.openxmlformats.org/markup-compatibility/2006">
    <mc:Choice xmlns:p14="http://schemas.microsoft.com/office/powerpoint/2010/main" Requires="p14">
      <p:transition spd="slow" p14:dur="2000" advTm="12508"/>
    </mc:Choice>
    <mc:Fallback>
      <p:transition spd="slow" advTm="125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54" presetClass="path" presetSubtype="0" accel="50000" decel="50000" fill="hold" grpId="0" nodeType="clickEffect">
                                  <p:stCondLst>
                                    <p:cond delay="0"/>
                                  </p:stCondLst>
                                  <p:childTnLst>
                                    <p:animMotion origin="layout" path="M -3.88889E-6 -0.01527 C 0.00816 -0.01574 0.03733 -0.01597 0.0474 -0.01597 C 0.11181 -0.01597 0.17796 -0.00925 0.17796 -0.00254 C 0.17796 -0.00601 0.21094 -0.00925 0.24219 -0.00925 C 0.27535 -0.00925 0.3066 -0.00601 0.3066 -0.00254 C 0.3066 -0.00439 0.32309 -0.00601 0.33959 -0.00601 C 0.35625 -0.00601 0.37275 -0.00439 0.37275 -0.00254 C 0.37275 -0.00347 0.38108 -0.00439 0.38924 -0.00439 C 0.39757 -0.00439 0.40573 -0.00347 0.40573 -0.00254 C 0.40573 -0.003 0.41007 -0.00347 0.41407 -0.00347 C 0.41615 -0.00347 0.4224 -0.003 0.4224 -0.00254 C 0.4224 -0.00277 0.42448 -0.003 0.42674 -0.003 C 0.42674 -0.00277 0.43091 -0.00277 0.43091 -0.00254 C 0.43091 -0.00277 0.43091 -0.00254 0.43299 -0.00277 C 0.43299 -0.00254 0.43525 -0.00277 0.43525 -0.00254 C 0.43525 -0.00277 0.43525 -0.00254 0.43525 -0.00277 C 0.4375 -0.00277 0.4375 -0.00254 0.4375 -0.00277 C 0.43959 -0.00277 0.43959 -0.00254 0.43959 -0.00277 C 0.44184 -0.00277 0.44184 -0.00254 0.44184 -0.00277 " pathEditMode="relative" rAng="0" ptsTypes="AAAAAAAAAAAAAAAAAAA">
                                      <p:cBhvr>
                                        <p:cTn id="10" dur="1000" fill="hold"/>
                                        <p:tgtEl>
                                          <p:spTgt spid="19"/>
                                        </p:tgtEl>
                                        <p:attrNameLst>
                                          <p:attrName>ppt_x</p:attrName>
                                          <p:attrName>ppt_y</p:attrName>
                                        </p:attrNameLst>
                                      </p:cBhvr>
                                      <p:rCtr x="22083" y="602"/>
                                    </p:animMotion>
                                  </p:childTnLst>
                                </p:cTn>
                              </p:par>
                            </p:childTnLst>
                          </p:cTn>
                        </p:par>
                        <p:par>
                          <p:cTn id="11" fill="hold">
                            <p:stCondLst>
                              <p:cond delay="1000"/>
                            </p:stCondLst>
                            <p:childTnLst>
                              <p:par>
                                <p:cTn id="12" presetID="54" presetClass="path" presetSubtype="0" accel="50000" decel="50000" fill="hold" grpId="0" nodeType="afterEffect">
                                  <p:stCondLst>
                                    <p:cond delay="0"/>
                                  </p:stCondLst>
                                  <p:childTnLst>
                                    <p:animMotion origin="layout" path="M 1.38889E-6 -0.01527 C 0.00816 -0.01574 0.03733 -0.01597 0.04739 -0.01597 C 0.1118 -0.01597 0.17795 -0.00925 0.17795 -0.00254 C 0.17795 -0.00601 0.21094 -0.00925 0.24219 -0.00925 C 0.27535 -0.00925 0.3066 -0.00601 0.3066 -0.00254 C 0.3066 -0.00439 0.32309 -0.00601 0.33958 -0.00601 C 0.35625 -0.00601 0.37274 -0.00439 0.37274 -0.00254 C 0.37274 -0.00347 0.38108 -0.00439 0.38923 -0.00439 C 0.39757 -0.00439 0.40573 -0.00347 0.40573 -0.00254 C 0.40573 -0.003 0.41007 -0.00347 0.41406 -0.00347 C 0.41614 -0.00347 0.42239 -0.003 0.42239 -0.00254 C 0.42239 -0.00277 0.42448 -0.003 0.42673 -0.003 C 0.42673 -0.00277 0.4309 -0.00277 0.4309 -0.00254 C 0.4309 -0.00277 0.4309 -0.00254 0.43298 -0.00277 C 0.43298 -0.00254 0.43524 -0.00277 0.43524 -0.00254 C 0.43524 -0.00277 0.43524 -0.00254 0.43524 -0.00277 C 0.4375 -0.00277 0.4375 -0.00254 0.4375 -0.00277 C 0.43958 -0.00277 0.43958 -0.00254 0.43958 -0.00277 C 0.44184 -0.00277 0.44184 -0.00254 0.44184 -0.00277 " pathEditMode="relative" rAng="0" ptsTypes="AAAAAAAAAAAAAAAAAAA">
                                      <p:cBhvr>
                                        <p:cTn id="13" dur="750" fill="hold"/>
                                        <p:tgtEl>
                                          <p:spTgt spid="20"/>
                                        </p:tgtEl>
                                        <p:attrNameLst>
                                          <p:attrName>ppt_x</p:attrName>
                                          <p:attrName>ppt_y</p:attrName>
                                        </p:attrNameLst>
                                      </p:cBhvr>
                                      <p:rCtr x="22083" y="602"/>
                                    </p:animMotion>
                                  </p:childTnLst>
                                </p:cTn>
                              </p:par>
                            </p:childTnLst>
                          </p:cTn>
                        </p:par>
                        <p:par>
                          <p:cTn id="14" fill="hold">
                            <p:stCondLst>
                              <p:cond delay="1750"/>
                            </p:stCondLst>
                            <p:childTnLst>
                              <p:par>
                                <p:cTn id="15" presetID="54" presetClass="path" presetSubtype="0" accel="50000" decel="50000" fill="hold" grpId="0" nodeType="afterEffect">
                                  <p:stCondLst>
                                    <p:cond delay="0"/>
                                  </p:stCondLst>
                                  <p:childTnLst>
                                    <p:animMotion origin="layout" path="M 3.88889E-6 -0.01528 C 0.00816 -0.01574 0.03732 -0.01597 0.04739 -0.01597 C 0.1118 -0.01597 0.17795 -0.00926 0.17795 -0.00255 C 0.17795 -0.00602 0.21093 -0.00926 0.24218 -0.00926 C 0.27534 -0.00926 0.30659 -0.00602 0.30659 -0.00255 C 0.30659 -0.0044 0.32309 -0.00602 0.33958 -0.00602 C 0.35625 -0.00602 0.37274 -0.0044 0.37274 -0.00255 C 0.37274 -0.00347 0.38107 -0.0044 0.38923 -0.0044 C 0.39757 -0.0044 0.40573 -0.00347 0.40573 -0.00255 C 0.40573 -0.00301 0.41007 -0.00347 0.41406 -0.00347 C 0.41614 -0.00347 0.42239 -0.00301 0.42239 -0.00255 C 0.42239 -0.00278 0.42448 -0.00301 0.42673 -0.00301 C 0.42673 -0.00278 0.4309 -0.00278 0.4309 -0.00255 C 0.4309 -0.00278 0.4309 -0.00255 0.43298 -0.00278 C 0.43298 -0.00255 0.43524 -0.00278 0.43524 -0.00255 C 0.43524 -0.00278 0.43524 -0.00255 0.43524 -0.00278 C 0.4375 -0.00278 0.4375 -0.00255 0.4375 -0.00278 C 0.43958 -0.00278 0.43958 -0.00255 0.43958 -0.00278 C 0.44184 -0.00278 0.44184 -0.00255 0.44184 -0.00278 " pathEditMode="relative" rAng="0" ptsTypes="AAAAAAAAAAAAAAAAAAA">
                                      <p:cBhvr>
                                        <p:cTn id="16" dur="750" fill="hold"/>
                                        <p:tgtEl>
                                          <p:spTgt spid="24"/>
                                        </p:tgtEl>
                                        <p:attrNameLst>
                                          <p:attrName>ppt_x</p:attrName>
                                          <p:attrName>ppt_y</p:attrName>
                                        </p:attrNameLst>
                                      </p:cBhvr>
                                      <p:rCtr x="22083" y="602"/>
                                    </p:animMotion>
                                  </p:childTnLst>
                                </p:cTn>
                              </p:par>
                            </p:childTnLst>
                          </p:cTn>
                        </p:par>
                        <p:par>
                          <p:cTn id="17" fill="hold">
                            <p:stCondLst>
                              <p:cond delay="2500"/>
                            </p:stCondLst>
                            <p:childTnLst>
                              <p:par>
                                <p:cTn id="18" presetID="54" presetClass="path" presetSubtype="0" accel="50000" decel="50000" fill="hold" grpId="0" nodeType="afterEffect">
                                  <p:stCondLst>
                                    <p:cond delay="0"/>
                                  </p:stCondLst>
                                  <p:childTnLst>
                                    <p:animMotion origin="layout" path="M 2.77778E-6 -0.01528 C 0.00816 -0.01574 0.03732 -0.01597 0.04739 -0.01597 C 0.1118 -0.01597 0.17795 -0.00926 0.17795 -0.00255 C 0.17795 -0.00602 0.21093 -0.00926 0.24218 -0.00926 C 0.27534 -0.00926 0.30659 -0.00602 0.30659 -0.00255 C 0.30659 -0.0044 0.32309 -0.00602 0.33958 -0.00602 C 0.35625 -0.00602 0.37274 -0.0044 0.37274 -0.00255 C 0.37274 -0.00347 0.38107 -0.0044 0.38923 -0.0044 C 0.39757 -0.0044 0.40573 -0.00347 0.40573 -0.00255 C 0.40573 -0.00301 0.41007 -0.00347 0.41406 -0.00347 C 0.41614 -0.00347 0.42239 -0.00301 0.42239 -0.00255 C 0.42239 -0.00278 0.42448 -0.00301 0.42673 -0.00301 C 0.42673 -0.00278 0.4309 -0.00278 0.4309 -0.00255 C 0.4309 -0.00278 0.4309 -0.00255 0.43316 -0.00278 C 0.43316 -0.00255 0.43524 -0.00278 0.43524 -0.00255 C 0.43524 -0.00278 0.43524 -0.00255 0.43524 -0.00278 C 0.4375 -0.00278 0.4375 -0.00255 0.4375 -0.00278 C 0.43958 -0.00278 0.43958 -0.00255 0.43958 -0.00278 C 0.44184 -0.00278 0.44184 -0.00255 0.44184 -0.00278 " pathEditMode="relative" rAng="0" ptsTypes="AAAAAAAAAAAAAAAAAAA">
                                      <p:cBhvr>
                                        <p:cTn id="19" dur="750" fill="hold"/>
                                        <p:tgtEl>
                                          <p:spTgt spid="25"/>
                                        </p:tgtEl>
                                        <p:attrNameLst>
                                          <p:attrName>ppt_x</p:attrName>
                                          <p:attrName>ppt_y</p:attrName>
                                        </p:attrNameLst>
                                      </p:cBhvr>
                                      <p:rCtr x="22083" y="602"/>
                                    </p:animMotion>
                                  </p:childTnLst>
                                </p:cTn>
                              </p:par>
                            </p:childTnLst>
                          </p:cTn>
                        </p:par>
                        <p:par>
                          <p:cTn id="20" fill="hold">
                            <p:stCondLst>
                              <p:cond delay="3250"/>
                            </p:stCondLst>
                            <p:childTnLst>
                              <p:par>
                                <p:cTn id="21" presetID="54" presetClass="path" presetSubtype="0" accel="50000" decel="50000" fill="hold" grpId="0" nodeType="afterEffect">
                                  <p:stCondLst>
                                    <p:cond delay="0"/>
                                  </p:stCondLst>
                                  <p:childTnLst>
                                    <p:animMotion origin="layout" path="M 5.55112E-17 -0.01528 C 0.00816 -0.01574 0.03733 -0.01597 0.0474 -0.01597 C 0.11181 -0.01597 0.17795 -0.00926 0.17795 -0.00255 C 0.17795 -0.00602 0.21094 -0.00926 0.24219 -0.00926 C 0.27535 -0.00926 0.3066 -0.00602 0.3066 -0.00255 C 0.3066 -0.0044 0.32309 -0.00602 0.33958 -0.00602 C 0.35625 -0.00602 0.37274 -0.0044 0.37274 -0.00255 C 0.37274 -0.00347 0.38108 -0.0044 0.38924 -0.0044 C 0.39757 -0.0044 0.40573 -0.00347 0.40573 -0.00255 C 0.40573 -0.00301 0.41007 -0.00347 0.41406 -0.00347 C 0.41615 -0.00347 0.4224 -0.00301 0.4224 -0.00255 C 0.4224 -0.00278 0.42448 -0.00301 0.42674 -0.00301 C 0.42674 -0.00278 0.4309 -0.00278 0.4309 -0.00255 C 0.4309 -0.00278 0.4309 -0.00255 0.43316 -0.00278 C 0.43316 -0.00255 0.43524 -0.00278 0.43524 -0.00255 C 0.43524 -0.00278 0.43524 -0.00255 0.43524 -0.00278 C 0.4375 -0.00278 0.4375 -0.00255 0.4375 -0.00278 C 0.43958 -0.00278 0.43958 -0.00255 0.43958 -0.00278 C 0.44184 -0.00278 0.44184 -0.00255 0.44184 -0.00278 " pathEditMode="relative" rAng="0" ptsTypes="AAAAAAAAAAAAAAAAAAA">
                                      <p:cBhvr>
                                        <p:cTn id="22" dur="750" fill="hold"/>
                                        <p:tgtEl>
                                          <p:spTgt spid="26"/>
                                        </p:tgtEl>
                                        <p:attrNameLst>
                                          <p:attrName>ppt_x</p:attrName>
                                          <p:attrName>ppt_y</p:attrName>
                                        </p:attrNameLst>
                                      </p:cBhvr>
                                      <p:rCtr x="22083" y="602"/>
                                    </p:animMotion>
                                  </p:childTnLst>
                                </p:cTn>
                              </p:par>
                            </p:childTnLst>
                          </p:cTn>
                        </p:par>
                        <p:par>
                          <p:cTn id="23" fill="hold">
                            <p:stCondLst>
                              <p:cond delay="4000"/>
                            </p:stCondLst>
                            <p:childTnLst>
                              <p:par>
                                <p:cTn id="24" presetID="54" presetClass="path" presetSubtype="0" accel="50000" decel="50000" fill="hold" grpId="0" nodeType="afterEffect">
                                  <p:stCondLst>
                                    <p:cond delay="0"/>
                                  </p:stCondLst>
                                  <p:childTnLst>
                                    <p:animMotion origin="layout" path="M -3.88889E-6 -0.01528 C 0.00816 -0.01574 0.03733 -0.01597 0.0474 -0.01597 C 0.11181 -0.01597 0.17796 -0.00926 0.17796 -0.00255 C 0.17796 -0.00602 0.21094 -0.00926 0.24219 -0.00926 C 0.27535 -0.00926 0.3066 -0.00602 0.3066 -0.00255 C 0.3066 -0.0044 0.32309 -0.00602 0.33959 -0.00602 C 0.35625 -0.00602 0.37275 -0.0044 0.37275 -0.00255 C 0.37275 -0.00347 0.38108 -0.0044 0.38924 -0.0044 C 0.39757 -0.0044 0.40573 -0.00347 0.40573 -0.00255 C 0.40573 -0.00301 0.41007 -0.00347 0.41407 -0.00347 C 0.41615 -0.00347 0.4224 -0.00301 0.4224 -0.00255 C 0.4224 -0.00278 0.42448 -0.00301 0.42674 -0.00301 C 0.42674 -0.00278 0.43091 -0.00278 0.43091 -0.00255 C 0.43091 -0.00278 0.43091 -0.00255 0.43299 -0.00278 C 0.43299 -0.00255 0.43525 -0.00278 0.43525 -0.00255 C 0.43525 -0.00278 0.43525 -0.00255 0.43525 -0.00278 C 0.4375 -0.00278 0.4375 -0.00255 0.4375 -0.00278 C 0.43959 -0.00278 0.43959 -0.00255 0.43959 -0.00278 C 0.44184 -0.00278 0.44184 -0.00255 0.44184 -0.00278 " pathEditMode="relative" rAng="0" ptsTypes="AAAAAAAAAAAAAAAAAAA">
                                      <p:cBhvr>
                                        <p:cTn id="25" dur="750" fill="hold"/>
                                        <p:tgtEl>
                                          <p:spTgt spid="21"/>
                                        </p:tgtEl>
                                        <p:attrNameLst>
                                          <p:attrName>ppt_x</p:attrName>
                                          <p:attrName>ppt_y</p:attrName>
                                        </p:attrNameLst>
                                      </p:cBhvr>
                                      <p:rCtr x="22083" y="602"/>
                                    </p:animMotion>
                                  </p:childTnLst>
                                </p:cTn>
                              </p:par>
                            </p:childTnLst>
                          </p:cTn>
                        </p:par>
                        <p:par>
                          <p:cTn id="26" fill="hold">
                            <p:stCondLst>
                              <p:cond delay="4750"/>
                            </p:stCondLst>
                            <p:childTnLst>
                              <p:par>
                                <p:cTn id="27" presetID="54" presetClass="path" presetSubtype="0" accel="50000" decel="50000" fill="hold" grpId="0" nodeType="afterEffect">
                                  <p:stCondLst>
                                    <p:cond delay="0"/>
                                  </p:stCondLst>
                                  <p:childTnLst>
                                    <p:animMotion origin="layout" path="M 1.38889E-6 -0.01528 C 0.00816 -0.01574 0.03733 -0.01597 0.04739 -0.01597 C 0.1118 -0.01597 0.17795 -0.00926 0.17795 -0.00255 C 0.17795 -0.00602 0.21094 -0.00926 0.24219 -0.00926 C 0.27535 -0.00926 0.3066 -0.00602 0.3066 -0.00255 C 0.3066 -0.0044 0.32309 -0.00602 0.33958 -0.00602 C 0.35625 -0.00602 0.37274 -0.0044 0.37274 -0.00255 C 0.37274 -0.00347 0.38108 -0.0044 0.38923 -0.0044 C 0.39757 -0.0044 0.40573 -0.00347 0.40573 -0.00255 C 0.40573 -0.00301 0.41007 -0.00347 0.41406 -0.00347 C 0.41614 -0.00347 0.42239 -0.00301 0.42239 -0.00255 C 0.42239 -0.00278 0.42448 -0.00301 0.42673 -0.00301 C 0.42673 -0.00278 0.4309 -0.00278 0.4309 -0.00255 C 0.4309 -0.00278 0.4309 -0.00255 0.43298 -0.00278 C 0.43298 -0.00255 0.43524 -0.00278 0.43524 -0.00255 C 0.43524 -0.00278 0.43524 -0.00255 0.43524 -0.00278 C 0.4375 -0.00278 0.4375 -0.00255 0.4375 -0.00278 C 0.43958 -0.00278 0.43958 -0.00255 0.43958 -0.00278 C 0.44184 -0.00278 0.44184 -0.00255 0.44184 -0.00278 " pathEditMode="relative" rAng="0" ptsTypes="AAAAAAAAAAAAAAAAAAA">
                                      <p:cBhvr>
                                        <p:cTn id="28" dur="750" fill="hold"/>
                                        <p:tgtEl>
                                          <p:spTgt spid="22"/>
                                        </p:tgtEl>
                                        <p:attrNameLst>
                                          <p:attrName>ppt_x</p:attrName>
                                          <p:attrName>ppt_y</p:attrName>
                                        </p:attrNameLst>
                                      </p:cBhvr>
                                      <p:rCtr x="22083" y="602"/>
                                    </p:animMotion>
                                  </p:childTnLst>
                                </p:cTn>
                              </p:par>
                            </p:childTnLst>
                          </p:cTn>
                        </p:par>
                        <p:par>
                          <p:cTn id="29" fill="hold">
                            <p:stCondLst>
                              <p:cond delay="5500"/>
                            </p:stCondLst>
                            <p:childTnLst>
                              <p:par>
                                <p:cTn id="30" presetID="54" presetClass="path" presetSubtype="0" accel="50000" decel="50000" fill="hold" grpId="0" nodeType="afterEffect">
                                  <p:stCondLst>
                                    <p:cond delay="0"/>
                                  </p:stCondLst>
                                  <p:childTnLst>
                                    <p:animMotion origin="layout" path="M -1.38889E-6 -0.01528 C 0.00816 -0.01574 0.03733 -0.01597 0.0474 -0.01597 C 0.11181 -0.01597 0.17795 -0.00926 0.17795 -0.00255 C 0.17795 -0.00602 0.21094 -0.00926 0.24219 -0.00926 C 0.27535 -0.00926 0.3066 -0.00602 0.3066 -0.00255 C 0.3066 -0.0044 0.32309 -0.00602 0.33958 -0.00602 C 0.35625 -0.00602 0.37274 -0.0044 0.37274 -0.00255 C 0.37274 -0.00347 0.38108 -0.0044 0.38924 -0.0044 C 0.39757 -0.0044 0.40573 -0.00347 0.40573 -0.00255 C 0.40573 -0.00301 0.41007 -0.00347 0.41406 -0.00347 C 0.41615 -0.00347 0.4224 -0.00301 0.4224 -0.00255 C 0.4224 -0.00278 0.42448 -0.00301 0.42674 -0.00301 C 0.42674 -0.00278 0.4309 -0.00278 0.4309 -0.00255 C 0.4309 -0.00278 0.4309 -0.00255 0.43299 -0.00278 C 0.43299 -0.00255 0.43524 -0.00278 0.43524 -0.00255 C 0.43524 -0.00278 0.43524 -0.00255 0.43524 -0.00278 C 0.4375 -0.00278 0.4375 -0.00255 0.4375 -0.00278 C 0.43958 -0.00278 0.43958 -0.00255 0.43958 -0.00278 C 0.44184 -0.00278 0.44184 -0.00255 0.44184 -0.00278 " pathEditMode="relative" rAng="0" ptsTypes="AAAAAAAAAAAAAAAAAAA">
                                      <p:cBhvr>
                                        <p:cTn id="31" dur="750" fill="hold"/>
                                        <p:tgtEl>
                                          <p:spTgt spid="23"/>
                                        </p:tgtEl>
                                        <p:attrNameLst>
                                          <p:attrName>ppt_x</p:attrName>
                                          <p:attrName>ppt_y</p:attrName>
                                        </p:attrNameLst>
                                      </p:cBhvr>
                                      <p:rCtr x="22083" y="602"/>
                                    </p:animMotion>
                                  </p:childTnLst>
                                </p:cTn>
                              </p:par>
                            </p:childTnLst>
                          </p:cTn>
                        </p:par>
                        <p:par>
                          <p:cTn id="32" fill="hold">
                            <p:stCondLst>
                              <p:cond delay="6250"/>
                            </p:stCondLst>
                            <p:childTnLst>
                              <p:par>
                                <p:cTn id="33" presetID="54" presetClass="path" presetSubtype="0" accel="50000" decel="50000" fill="hold" grpId="0" nodeType="afterEffect">
                                  <p:stCondLst>
                                    <p:cond delay="0"/>
                                  </p:stCondLst>
                                  <p:childTnLst>
                                    <p:animMotion origin="layout" path="M -1.94444E-6 -0.01528 C 0.00816 -0.01574 0.03733 -0.01597 0.0474 -0.01597 C 0.11181 -0.01597 0.17795 -0.00926 0.17795 -0.00255 C 0.17795 -0.00602 0.21094 -0.00926 0.24219 -0.00926 C 0.27535 -0.00926 0.3066 -0.00602 0.3066 -0.00255 C 0.3066 -0.0044 0.32309 -0.00602 0.33959 -0.00602 C 0.35625 -0.00602 0.37275 -0.0044 0.37275 -0.00255 C 0.37275 -0.00347 0.38108 -0.0044 0.38924 -0.0044 C 0.39757 -0.0044 0.40573 -0.00347 0.40573 -0.00255 C 0.40573 -0.00301 0.41007 -0.00347 0.41406 -0.00347 C 0.41615 -0.00347 0.4224 -0.00301 0.4224 -0.00255 C 0.4224 -0.00278 0.42448 -0.00301 0.42674 -0.00301 C 0.42674 -0.00278 0.4309 -0.00278 0.4309 -0.00255 C 0.4309 -0.00278 0.4309 -0.00255 0.43316 -0.00278 C 0.43316 -0.00255 0.43525 -0.00278 0.43525 -0.00255 C 0.43525 -0.00278 0.43525 -0.00255 0.43525 -0.00278 C 0.4375 -0.00278 0.4375 -0.00255 0.4375 -0.00278 C 0.43959 -0.00278 0.43959 -0.00255 0.43959 -0.00278 C 0.44184 -0.00278 0.44184 -0.00255 0.44184 -0.00278 " pathEditMode="relative" rAng="0" ptsTypes="AAAAAAAAAAAAAAAAAAA">
                                      <p:cBhvr>
                                        <p:cTn id="34" dur="750" fill="hold"/>
                                        <p:tgtEl>
                                          <p:spTgt spid="27"/>
                                        </p:tgtEl>
                                        <p:attrNameLst>
                                          <p:attrName>ppt_x</p:attrName>
                                          <p:attrName>ppt_y</p:attrName>
                                        </p:attrNameLst>
                                      </p:cBhvr>
                                      <p:rCtr x="22083" y="602"/>
                                    </p:animMotion>
                                  </p:childTnLst>
                                </p:cTn>
                              </p:par>
                            </p:childTnLst>
                          </p:cTn>
                        </p:par>
                        <p:par>
                          <p:cTn id="35" fill="hold">
                            <p:stCondLst>
                              <p:cond delay="7000"/>
                            </p:stCondLst>
                            <p:childTnLst>
                              <p:par>
                                <p:cTn id="36" presetID="54" presetClass="path" presetSubtype="0" accel="50000" decel="50000" fill="hold" grpId="0" nodeType="afterEffect">
                                  <p:stCondLst>
                                    <p:cond delay="0"/>
                                  </p:stCondLst>
                                  <p:childTnLst>
                                    <p:animMotion origin="layout" path="M 3.33333E-6 -0.01528 C 0.00816 -0.01574 0.03732 -0.01597 0.04739 -0.01597 C 0.1118 -0.01597 0.17795 -0.00926 0.17795 -0.00255 C 0.17795 -0.00602 0.21093 -0.00926 0.24218 -0.00926 C 0.27534 -0.00926 0.30659 -0.00602 0.30659 -0.00255 C 0.30659 -0.0044 0.32309 -0.00602 0.33958 -0.00602 C 0.35625 -0.00602 0.37274 -0.0044 0.37274 -0.00255 C 0.37274 -0.00347 0.38107 -0.0044 0.38923 -0.0044 C 0.39757 -0.0044 0.40573 -0.00347 0.40573 -0.00255 C 0.40573 -0.00301 0.41007 -0.00347 0.41406 -0.00347 C 0.41614 -0.00347 0.42239 -0.00301 0.42239 -0.00255 C 0.42239 -0.00278 0.42448 -0.00301 0.42673 -0.00301 C 0.42673 -0.00278 0.4309 -0.00278 0.4309 -0.00255 C 0.4309 -0.00278 0.4309 -0.00255 0.43316 -0.00278 C 0.43316 -0.00255 0.43524 -0.00278 0.43524 -0.00255 C 0.43524 -0.00278 0.43524 -0.00255 0.43524 -0.00278 C 0.4375 -0.00278 0.4375 -0.00255 0.4375 -0.00278 C 0.43958 -0.00278 0.43958 -0.00255 0.43958 -0.00278 C 0.44184 -0.00278 0.44184 -0.00255 0.44184 -0.00278 " pathEditMode="relative" rAng="0" ptsTypes="AAAAAAAAAAAAAAAAAAA">
                                      <p:cBhvr>
                                        <p:cTn id="37" dur="750" fill="hold"/>
                                        <p:tgtEl>
                                          <p:spTgt spid="28"/>
                                        </p:tgtEl>
                                        <p:attrNameLst>
                                          <p:attrName>ppt_x</p:attrName>
                                          <p:attrName>ppt_y</p:attrName>
                                        </p:attrNameLst>
                                      </p:cBhvr>
                                      <p:rCtr x="22083" y="602"/>
                                    </p:animMotion>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36"/>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37"/>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38"/>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33"/>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34"/>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35"/>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39"/>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40"/>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32"/>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30"/>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17"/>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0" fill="hold" display="0">
                  <p:stCondLst>
                    <p:cond delay="indefinite"/>
                  </p:stCondLst>
                  <p:endCondLst>
                    <p:cond evt="onStopAudio" delay="0">
                      <p:tgtEl>
                        <p:sldTgt/>
                      </p:tgtEl>
                    </p:cond>
                  </p:endCondLst>
                </p:cTn>
                <p:tgtEl>
                  <p:spTgt spid="2"/>
                </p:tgtEl>
              </p:cMediaNode>
            </p:audio>
          </p:childTnLst>
        </p:cTn>
      </p:par>
    </p:tnLst>
    <p:bldLst>
      <p:bldP spid="5" grpId="0"/>
      <p:bldP spid="17" grpId="0"/>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nvPr>
        </p:nvGraphicFramePr>
        <p:xfrm>
          <a:off x="2335084" y="2025000"/>
          <a:ext cx="3510000" cy="1404000"/>
        </p:xfrm>
        <a:graphic>
          <a:graphicData uri="http://schemas.openxmlformats.org/drawingml/2006/table">
            <a:tbl>
              <a:tblPr firstRow="1" bandRow="1">
                <a:tableStyleId>{5940675A-B579-460E-94D1-54222C63F5DA}</a:tableStyleId>
              </a:tblPr>
              <a:tblGrid>
                <a:gridCol w="702000">
                  <a:extLst>
                    <a:ext uri="{9D8B030D-6E8A-4147-A177-3AD203B41FA5}">
                      <a16:colId xmlns:a16="http://schemas.microsoft.com/office/drawing/2014/main" val="959526296"/>
                    </a:ext>
                  </a:extLst>
                </a:gridCol>
                <a:gridCol w="702000">
                  <a:extLst>
                    <a:ext uri="{9D8B030D-6E8A-4147-A177-3AD203B41FA5}">
                      <a16:colId xmlns:a16="http://schemas.microsoft.com/office/drawing/2014/main" val="3837854462"/>
                    </a:ext>
                  </a:extLst>
                </a:gridCol>
                <a:gridCol w="702000">
                  <a:extLst>
                    <a:ext uri="{9D8B030D-6E8A-4147-A177-3AD203B41FA5}">
                      <a16:colId xmlns:a16="http://schemas.microsoft.com/office/drawing/2014/main" val="3128650680"/>
                    </a:ext>
                  </a:extLst>
                </a:gridCol>
                <a:gridCol w="702000">
                  <a:extLst>
                    <a:ext uri="{9D8B030D-6E8A-4147-A177-3AD203B41FA5}">
                      <a16:colId xmlns:a16="http://schemas.microsoft.com/office/drawing/2014/main" val="1102332713"/>
                    </a:ext>
                  </a:extLst>
                </a:gridCol>
                <a:gridCol w="702000">
                  <a:extLst>
                    <a:ext uri="{9D8B030D-6E8A-4147-A177-3AD203B41FA5}">
                      <a16:colId xmlns:a16="http://schemas.microsoft.com/office/drawing/2014/main" val="2580904791"/>
                    </a:ext>
                  </a:extLst>
                </a:gridCol>
              </a:tblGrid>
              <a:tr h="702000">
                <a:tc>
                  <a:txBody>
                    <a:bodyPr/>
                    <a:lstStyle/>
                    <a:p>
                      <a:endParaRPr lang="en-GB" sz="1000" dirty="0"/>
                    </a:p>
                  </a:txBody>
                  <a:tcPr marL="68580" marR="68580" marT="34290" marB="3429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endParaRPr lang="en-GB" sz="1000"/>
                    </a:p>
                  </a:txBody>
                  <a:tcPr marL="68580" marR="68580" marT="34290" marB="34290">
                    <a:lnT w="38100" cap="flat" cmpd="sng" algn="ctr">
                      <a:solidFill>
                        <a:schemeClr val="tx1"/>
                      </a:solidFill>
                      <a:prstDash val="solid"/>
                      <a:round/>
                      <a:headEnd type="none" w="med" len="med"/>
                      <a:tailEnd type="none" w="med" len="med"/>
                    </a:lnT>
                  </a:tcPr>
                </a:tc>
                <a:tc>
                  <a:txBody>
                    <a:bodyPr/>
                    <a:lstStyle/>
                    <a:p>
                      <a:endParaRPr lang="en-GB" sz="1000"/>
                    </a:p>
                  </a:txBody>
                  <a:tcPr marL="68580" marR="68580" marT="34290" marB="34290">
                    <a:lnT w="38100" cap="flat" cmpd="sng" algn="ctr">
                      <a:solidFill>
                        <a:schemeClr val="tx1"/>
                      </a:solidFill>
                      <a:prstDash val="solid"/>
                      <a:round/>
                      <a:headEnd type="none" w="med" len="med"/>
                      <a:tailEnd type="none" w="med" len="med"/>
                    </a:lnT>
                  </a:tcPr>
                </a:tc>
                <a:tc>
                  <a:txBody>
                    <a:bodyPr/>
                    <a:lstStyle/>
                    <a:p>
                      <a:endParaRPr lang="en-GB" sz="1000"/>
                    </a:p>
                  </a:txBody>
                  <a:tcPr marL="68580" marR="68580" marT="34290" marB="34290">
                    <a:lnT w="38100" cap="flat" cmpd="sng" algn="ctr">
                      <a:solidFill>
                        <a:schemeClr val="tx1"/>
                      </a:solidFill>
                      <a:prstDash val="solid"/>
                      <a:round/>
                      <a:headEnd type="none" w="med" len="med"/>
                      <a:tailEnd type="none" w="med" len="med"/>
                    </a:lnT>
                  </a:tcPr>
                </a:tc>
                <a:tc>
                  <a:txBody>
                    <a:bodyPr/>
                    <a:lstStyle/>
                    <a:p>
                      <a:endParaRPr lang="en-GB" sz="1000"/>
                    </a:p>
                  </a:txBody>
                  <a:tcPr marL="68580" marR="68580" marT="34290" marB="3429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15640484"/>
                  </a:ext>
                </a:extLst>
              </a:tr>
              <a:tr h="702000">
                <a:tc>
                  <a:txBody>
                    <a:bodyPr/>
                    <a:lstStyle/>
                    <a:p>
                      <a:endParaRPr lang="en-GB" sz="1000"/>
                    </a:p>
                  </a:txBody>
                  <a:tcPr marL="68580" marR="68580" marT="34290" marB="34290">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endParaRPr lang="en-GB" sz="1000"/>
                    </a:p>
                  </a:txBody>
                  <a:tcPr marL="68580" marR="68580" marT="34290" marB="34290">
                    <a:lnB w="38100" cap="flat" cmpd="sng" algn="ctr">
                      <a:solidFill>
                        <a:schemeClr val="tx1"/>
                      </a:solidFill>
                      <a:prstDash val="solid"/>
                      <a:round/>
                      <a:headEnd type="none" w="med" len="med"/>
                      <a:tailEnd type="none" w="med" len="med"/>
                    </a:lnB>
                  </a:tcPr>
                </a:tc>
                <a:tc>
                  <a:txBody>
                    <a:bodyPr/>
                    <a:lstStyle/>
                    <a:p>
                      <a:endParaRPr lang="en-GB" sz="1000"/>
                    </a:p>
                  </a:txBody>
                  <a:tcPr marL="68580" marR="68580" marT="34290" marB="34290">
                    <a:lnB w="38100" cap="flat" cmpd="sng" algn="ctr">
                      <a:solidFill>
                        <a:schemeClr val="tx1"/>
                      </a:solidFill>
                      <a:prstDash val="solid"/>
                      <a:round/>
                      <a:headEnd type="none" w="med" len="med"/>
                      <a:tailEnd type="none" w="med" len="med"/>
                    </a:lnB>
                  </a:tcPr>
                </a:tc>
                <a:tc>
                  <a:txBody>
                    <a:bodyPr/>
                    <a:lstStyle/>
                    <a:p>
                      <a:endParaRPr lang="en-GB" sz="1000"/>
                    </a:p>
                  </a:txBody>
                  <a:tcPr marL="68580" marR="68580" marT="34290" marB="34290">
                    <a:lnB w="38100" cap="flat" cmpd="sng" algn="ctr">
                      <a:solidFill>
                        <a:schemeClr val="tx1"/>
                      </a:solidFill>
                      <a:prstDash val="solid"/>
                      <a:round/>
                      <a:headEnd type="none" w="med" len="med"/>
                      <a:tailEnd type="none" w="med" len="med"/>
                    </a:lnB>
                  </a:tcPr>
                </a:tc>
                <a:tc>
                  <a:txBody>
                    <a:bodyPr/>
                    <a:lstStyle/>
                    <a:p>
                      <a:endParaRPr lang="en-GB" sz="1000" dirty="0"/>
                    </a:p>
                  </a:txBody>
                  <a:tcPr marL="68580" marR="68580" marT="34290" marB="34290">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89062715"/>
                  </a:ext>
                </a:extLst>
              </a:tr>
            </a:tbl>
          </a:graphicData>
        </a:graphic>
      </p:graphicFrame>
      <p:graphicFrame>
        <p:nvGraphicFramePr>
          <p:cNvPr id="12" name="Table 11"/>
          <p:cNvGraphicFramePr>
            <a:graphicFrameLocks noGrp="1"/>
          </p:cNvGraphicFramePr>
          <p:nvPr>
            <p:extLst/>
          </p:nvPr>
        </p:nvGraphicFramePr>
        <p:xfrm>
          <a:off x="6106668" y="2025000"/>
          <a:ext cx="3510000" cy="1404000"/>
        </p:xfrm>
        <a:graphic>
          <a:graphicData uri="http://schemas.openxmlformats.org/drawingml/2006/table">
            <a:tbl>
              <a:tblPr firstRow="1" bandRow="1">
                <a:tableStyleId>{5940675A-B579-460E-94D1-54222C63F5DA}</a:tableStyleId>
              </a:tblPr>
              <a:tblGrid>
                <a:gridCol w="702000">
                  <a:extLst>
                    <a:ext uri="{9D8B030D-6E8A-4147-A177-3AD203B41FA5}">
                      <a16:colId xmlns:a16="http://schemas.microsoft.com/office/drawing/2014/main" val="959526296"/>
                    </a:ext>
                  </a:extLst>
                </a:gridCol>
                <a:gridCol w="702000">
                  <a:extLst>
                    <a:ext uri="{9D8B030D-6E8A-4147-A177-3AD203B41FA5}">
                      <a16:colId xmlns:a16="http://schemas.microsoft.com/office/drawing/2014/main" val="3837854462"/>
                    </a:ext>
                  </a:extLst>
                </a:gridCol>
                <a:gridCol w="702000">
                  <a:extLst>
                    <a:ext uri="{9D8B030D-6E8A-4147-A177-3AD203B41FA5}">
                      <a16:colId xmlns:a16="http://schemas.microsoft.com/office/drawing/2014/main" val="3128650680"/>
                    </a:ext>
                  </a:extLst>
                </a:gridCol>
                <a:gridCol w="702000">
                  <a:extLst>
                    <a:ext uri="{9D8B030D-6E8A-4147-A177-3AD203B41FA5}">
                      <a16:colId xmlns:a16="http://schemas.microsoft.com/office/drawing/2014/main" val="1102332713"/>
                    </a:ext>
                  </a:extLst>
                </a:gridCol>
                <a:gridCol w="702000">
                  <a:extLst>
                    <a:ext uri="{9D8B030D-6E8A-4147-A177-3AD203B41FA5}">
                      <a16:colId xmlns:a16="http://schemas.microsoft.com/office/drawing/2014/main" val="2580904791"/>
                    </a:ext>
                  </a:extLst>
                </a:gridCol>
              </a:tblGrid>
              <a:tr h="702000">
                <a:tc>
                  <a:txBody>
                    <a:bodyPr/>
                    <a:lstStyle/>
                    <a:p>
                      <a:endParaRPr lang="en-GB" sz="1000" dirty="0"/>
                    </a:p>
                  </a:txBody>
                  <a:tcPr marL="68580" marR="68580" marT="34290" marB="3429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endParaRPr lang="en-GB" sz="1000"/>
                    </a:p>
                  </a:txBody>
                  <a:tcPr marL="68580" marR="68580" marT="34290" marB="34290">
                    <a:lnT w="38100" cap="flat" cmpd="sng" algn="ctr">
                      <a:solidFill>
                        <a:schemeClr val="tx1"/>
                      </a:solidFill>
                      <a:prstDash val="solid"/>
                      <a:round/>
                      <a:headEnd type="none" w="med" len="med"/>
                      <a:tailEnd type="none" w="med" len="med"/>
                    </a:lnT>
                  </a:tcPr>
                </a:tc>
                <a:tc>
                  <a:txBody>
                    <a:bodyPr/>
                    <a:lstStyle/>
                    <a:p>
                      <a:endParaRPr lang="en-GB" sz="1000"/>
                    </a:p>
                  </a:txBody>
                  <a:tcPr marL="68580" marR="68580" marT="34290" marB="34290">
                    <a:lnT w="38100" cap="flat" cmpd="sng" algn="ctr">
                      <a:solidFill>
                        <a:schemeClr val="tx1"/>
                      </a:solidFill>
                      <a:prstDash val="solid"/>
                      <a:round/>
                      <a:headEnd type="none" w="med" len="med"/>
                      <a:tailEnd type="none" w="med" len="med"/>
                    </a:lnT>
                  </a:tcPr>
                </a:tc>
                <a:tc>
                  <a:txBody>
                    <a:bodyPr/>
                    <a:lstStyle/>
                    <a:p>
                      <a:endParaRPr lang="en-GB" sz="1000"/>
                    </a:p>
                  </a:txBody>
                  <a:tcPr marL="68580" marR="68580" marT="34290" marB="34290">
                    <a:lnT w="38100" cap="flat" cmpd="sng" algn="ctr">
                      <a:solidFill>
                        <a:schemeClr val="tx1"/>
                      </a:solidFill>
                      <a:prstDash val="solid"/>
                      <a:round/>
                      <a:headEnd type="none" w="med" len="med"/>
                      <a:tailEnd type="none" w="med" len="med"/>
                    </a:lnT>
                  </a:tcPr>
                </a:tc>
                <a:tc>
                  <a:txBody>
                    <a:bodyPr/>
                    <a:lstStyle/>
                    <a:p>
                      <a:endParaRPr lang="en-GB" sz="1000"/>
                    </a:p>
                  </a:txBody>
                  <a:tcPr marL="68580" marR="68580" marT="34290" marB="3429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15640484"/>
                  </a:ext>
                </a:extLst>
              </a:tr>
              <a:tr h="702000">
                <a:tc>
                  <a:txBody>
                    <a:bodyPr/>
                    <a:lstStyle/>
                    <a:p>
                      <a:endParaRPr lang="en-GB" sz="1000"/>
                    </a:p>
                  </a:txBody>
                  <a:tcPr marL="68580" marR="68580" marT="34290" marB="34290">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endParaRPr lang="en-GB" sz="1000"/>
                    </a:p>
                  </a:txBody>
                  <a:tcPr marL="68580" marR="68580" marT="34290" marB="34290">
                    <a:lnB w="38100" cap="flat" cmpd="sng" algn="ctr">
                      <a:solidFill>
                        <a:schemeClr val="tx1"/>
                      </a:solidFill>
                      <a:prstDash val="solid"/>
                      <a:round/>
                      <a:headEnd type="none" w="med" len="med"/>
                      <a:tailEnd type="none" w="med" len="med"/>
                    </a:lnB>
                  </a:tcPr>
                </a:tc>
                <a:tc>
                  <a:txBody>
                    <a:bodyPr/>
                    <a:lstStyle/>
                    <a:p>
                      <a:endParaRPr lang="en-GB" sz="1000"/>
                    </a:p>
                  </a:txBody>
                  <a:tcPr marL="68580" marR="68580" marT="34290" marB="34290">
                    <a:lnB w="38100" cap="flat" cmpd="sng" algn="ctr">
                      <a:solidFill>
                        <a:schemeClr val="tx1"/>
                      </a:solidFill>
                      <a:prstDash val="solid"/>
                      <a:round/>
                      <a:headEnd type="none" w="med" len="med"/>
                      <a:tailEnd type="none" w="med" len="med"/>
                    </a:lnB>
                  </a:tcPr>
                </a:tc>
                <a:tc>
                  <a:txBody>
                    <a:bodyPr/>
                    <a:lstStyle/>
                    <a:p>
                      <a:endParaRPr lang="en-GB" sz="1000"/>
                    </a:p>
                  </a:txBody>
                  <a:tcPr marL="68580" marR="68580" marT="34290" marB="34290">
                    <a:lnB w="38100" cap="flat" cmpd="sng" algn="ctr">
                      <a:solidFill>
                        <a:schemeClr val="tx1"/>
                      </a:solidFill>
                      <a:prstDash val="solid"/>
                      <a:round/>
                      <a:headEnd type="none" w="med" len="med"/>
                      <a:tailEnd type="none" w="med" len="med"/>
                    </a:lnB>
                  </a:tcPr>
                </a:tc>
                <a:tc>
                  <a:txBody>
                    <a:bodyPr/>
                    <a:lstStyle/>
                    <a:p>
                      <a:endParaRPr lang="en-GB" sz="1000" dirty="0"/>
                    </a:p>
                  </a:txBody>
                  <a:tcPr marL="68580" marR="68580" marT="34290" marB="34290">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89062715"/>
                  </a:ext>
                </a:extLst>
              </a:tr>
            </a:tbl>
          </a:graphicData>
        </a:graphic>
      </p:graphicFrame>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23225" y="2080957"/>
            <a:ext cx="606997" cy="633388"/>
          </a:xfrm>
          <a:prstGeom prst="rect">
            <a:avLst/>
          </a:prstGeom>
        </p:spPr>
      </p:pic>
      <p:sp>
        <p:nvSpPr>
          <p:cNvPr id="14" name="TextBox 13"/>
          <p:cNvSpPr txBox="1"/>
          <p:nvPr/>
        </p:nvSpPr>
        <p:spPr>
          <a:xfrm>
            <a:off x="2186713" y="3785088"/>
            <a:ext cx="3743032" cy="584775"/>
          </a:xfrm>
          <a:prstGeom prst="rect">
            <a:avLst/>
          </a:prstGeom>
          <a:noFill/>
        </p:spPr>
        <p:txBody>
          <a:bodyPr wrap="square" rtlCol="0">
            <a:spAutoFit/>
          </a:bodyPr>
          <a:lstStyle/>
          <a:p>
            <a:pPr algn="ctr"/>
            <a:r>
              <a:rPr lang="en-GB" sz="3200" dirty="0">
                <a:latin typeface="Comic Sans MS" panose="030F0702030302020204" pitchFamily="66" charset="0"/>
              </a:rPr>
              <a:t>This is 10 marbles.</a:t>
            </a:r>
          </a:p>
        </p:txBody>
      </p:sp>
      <p:sp>
        <p:nvSpPr>
          <p:cNvPr id="15" name="TextBox 14"/>
          <p:cNvSpPr txBox="1"/>
          <p:nvPr/>
        </p:nvSpPr>
        <p:spPr>
          <a:xfrm>
            <a:off x="6123225" y="3785088"/>
            <a:ext cx="3605997" cy="584775"/>
          </a:xfrm>
          <a:prstGeom prst="rect">
            <a:avLst/>
          </a:prstGeom>
          <a:noFill/>
        </p:spPr>
        <p:txBody>
          <a:bodyPr wrap="square" rtlCol="0">
            <a:spAutoFit/>
          </a:bodyPr>
          <a:lstStyle/>
          <a:p>
            <a:pPr algn="ctr"/>
            <a:r>
              <a:rPr lang="en-GB" sz="3200" dirty="0">
                <a:latin typeface="Comic Sans MS" panose="030F0702030302020204" pitchFamily="66" charset="0"/>
              </a:rPr>
              <a:t>This is 2 marbles.</a:t>
            </a:r>
          </a:p>
        </p:txBody>
      </p:sp>
      <p:sp>
        <p:nvSpPr>
          <p:cNvPr id="16" name="TextBox 15"/>
          <p:cNvSpPr txBox="1"/>
          <p:nvPr/>
        </p:nvSpPr>
        <p:spPr>
          <a:xfrm>
            <a:off x="3670272" y="4914180"/>
            <a:ext cx="4567993" cy="584775"/>
          </a:xfrm>
          <a:prstGeom prst="rect">
            <a:avLst/>
          </a:prstGeom>
          <a:noFill/>
        </p:spPr>
        <p:txBody>
          <a:bodyPr wrap="square" rtlCol="0">
            <a:spAutoFit/>
          </a:bodyPr>
          <a:lstStyle/>
          <a:p>
            <a:pPr algn="ctr"/>
            <a:r>
              <a:rPr lang="en-GB" sz="3200" dirty="0">
                <a:latin typeface="Comic Sans MS" panose="030F0702030302020204" pitchFamily="66" charset="0"/>
              </a:rPr>
              <a:t>There are 12 marbles.</a:t>
            </a:r>
          </a:p>
        </p:txBody>
      </p:sp>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00918" y="2080957"/>
            <a:ext cx="613595" cy="580606"/>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11038" y="2080957"/>
            <a:ext cx="613595" cy="580606"/>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21158" y="2080957"/>
            <a:ext cx="613595" cy="580606"/>
          </a:xfrm>
          <a:prstGeom prst="rect">
            <a:avLst/>
          </a:prstGeom>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17630" y="2080957"/>
            <a:ext cx="613595" cy="580606"/>
          </a:xfrm>
          <a:prstGeom prst="rect">
            <a:avLst/>
          </a:prstGeom>
        </p:spPr>
      </p:pic>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4102" y="2080957"/>
            <a:ext cx="613595" cy="580606"/>
          </a:xfrm>
          <a:prstGeom prst="rect">
            <a:avLst/>
          </a:prstGeom>
        </p:spPr>
      </p:pic>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89116" y="2768367"/>
            <a:ext cx="613595" cy="580606"/>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99236" y="2768367"/>
            <a:ext cx="613595" cy="580606"/>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09356" y="2768367"/>
            <a:ext cx="613595" cy="580606"/>
          </a:xfrm>
          <a:prstGeom prst="rect">
            <a:avLst/>
          </a:prstGeom>
        </p:spPr>
      </p:pic>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05828" y="2768367"/>
            <a:ext cx="613595" cy="580606"/>
          </a:xfrm>
          <a:prstGeom prst="rect">
            <a:avLst/>
          </a:prstGeom>
        </p:spPr>
      </p:pic>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02300" y="2768367"/>
            <a:ext cx="613595" cy="580606"/>
          </a:xfrm>
          <a:prstGeom prst="rect">
            <a:avLst/>
          </a:prstGeom>
        </p:spPr>
      </p:pic>
      <p:pic>
        <p:nvPicPr>
          <p:cNvPr id="27" name="Picture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7737" y="2077854"/>
            <a:ext cx="606997" cy="633388"/>
          </a:xfrm>
          <a:prstGeom prst="rect">
            <a:avLst/>
          </a:prstGeom>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1028049111"/>
      </p:ext>
    </p:extLst>
  </p:cSld>
  <p:clrMapOvr>
    <a:masterClrMapping/>
  </p:clrMapOvr>
  <mc:AlternateContent xmlns:mc="http://schemas.openxmlformats.org/markup-compatibility/2006">
    <mc:Choice xmlns:p14="http://schemas.microsoft.com/office/powerpoint/2010/main" Requires="p14">
      <p:transition spd="slow" p14:dur="2000" advTm="26042"/>
    </mc:Choice>
    <mc:Fallback>
      <p:transition spd="slow" advTm="260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3"/>
                </p:tgtEl>
              </p:cMediaNode>
            </p:audio>
          </p:childTnLst>
        </p:cTn>
      </p:par>
    </p:tnLst>
    <p:bldLst>
      <p:bldP spid="14" grpId="0"/>
      <p:bldP spid="15" grpId="0"/>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TextBox 3"/>
          <p:cNvSpPr txBox="1"/>
          <p:nvPr/>
        </p:nvSpPr>
        <p:spPr>
          <a:xfrm>
            <a:off x="2688175" y="791751"/>
            <a:ext cx="6171433" cy="584775"/>
          </a:xfrm>
          <a:prstGeom prst="rect">
            <a:avLst/>
          </a:prstGeom>
          <a:noFill/>
        </p:spPr>
        <p:txBody>
          <a:bodyPr wrap="square" rtlCol="0">
            <a:spAutoFit/>
          </a:bodyPr>
          <a:lstStyle/>
          <a:p>
            <a:pPr algn="ctr"/>
            <a:r>
              <a:rPr lang="en-GB" sz="3200" dirty="0">
                <a:latin typeface="Comic Sans MS" panose="030F0702030302020204" pitchFamily="66" charset="0"/>
              </a:rPr>
              <a:t>Ten and Ones</a:t>
            </a:r>
          </a:p>
        </p:txBody>
      </p:sp>
      <p:graphicFrame>
        <p:nvGraphicFramePr>
          <p:cNvPr id="11" name="Table 10"/>
          <p:cNvGraphicFramePr>
            <a:graphicFrameLocks noGrp="1"/>
          </p:cNvGraphicFramePr>
          <p:nvPr>
            <p:extLst/>
          </p:nvPr>
        </p:nvGraphicFramePr>
        <p:xfrm>
          <a:off x="2294140" y="2025000"/>
          <a:ext cx="3510000" cy="1404000"/>
        </p:xfrm>
        <a:graphic>
          <a:graphicData uri="http://schemas.openxmlformats.org/drawingml/2006/table">
            <a:tbl>
              <a:tblPr firstRow="1" bandRow="1">
                <a:tableStyleId>{5940675A-B579-460E-94D1-54222C63F5DA}</a:tableStyleId>
              </a:tblPr>
              <a:tblGrid>
                <a:gridCol w="702000">
                  <a:extLst>
                    <a:ext uri="{9D8B030D-6E8A-4147-A177-3AD203B41FA5}">
                      <a16:colId xmlns:a16="http://schemas.microsoft.com/office/drawing/2014/main" val="959526296"/>
                    </a:ext>
                  </a:extLst>
                </a:gridCol>
                <a:gridCol w="702000">
                  <a:extLst>
                    <a:ext uri="{9D8B030D-6E8A-4147-A177-3AD203B41FA5}">
                      <a16:colId xmlns:a16="http://schemas.microsoft.com/office/drawing/2014/main" val="3837854462"/>
                    </a:ext>
                  </a:extLst>
                </a:gridCol>
                <a:gridCol w="702000">
                  <a:extLst>
                    <a:ext uri="{9D8B030D-6E8A-4147-A177-3AD203B41FA5}">
                      <a16:colId xmlns:a16="http://schemas.microsoft.com/office/drawing/2014/main" val="3128650680"/>
                    </a:ext>
                  </a:extLst>
                </a:gridCol>
                <a:gridCol w="702000">
                  <a:extLst>
                    <a:ext uri="{9D8B030D-6E8A-4147-A177-3AD203B41FA5}">
                      <a16:colId xmlns:a16="http://schemas.microsoft.com/office/drawing/2014/main" val="1102332713"/>
                    </a:ext>
                  </a:extLst>
                </a:gridCol>
                <a:gridCol w="702000">
                  <a:extLst>
                    <a:ext uri="{9D8B030D-6E8A-4147-A177-3AD203B41FA5}">
                      <a16:colId xmlns:a16="http://schemas.microsoft.com/office/drawing/2014/main" val="2580904791"/>
                    </a:ext>
                  </a:extLst>
                </a:gridCol>
              </a:tblGrid>
              <a:tr h="702000">
                <a:tc>
                  <a:txBody>
                    <a:bodyPr/>
                    <a:lstStyle/>
                    <a:p>
                      <a:endParaRPr lang="en-GB" sz="1000" dirty="0"/>
                    </a:p>
                  </a:txBody>
                  <a:tcPr marL="68580" marR="68580" marT="34290" marB="3429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endParaRPr lang="en-GB" sz="1000"/>
                    </a:p>
                  </a:txBody>
                  <a:tcPr marL="68580" marR="68580" marT="34290" marB="34290">
                    <a:lnT w="38100" cap="flat" cmpd="sng" algn="ctr">
                      <a:solidFill>
                        <a:schemeClr val="tx1"/>
                      </a:solidFill>
                      <a:prstDash val="solid"/>
                      <a:round/>
                      <a:headEnd type="none" w="med" len="med"/>
                      <a:tailEnd type="none" w="med" len="med"/>
                    </a:lnT>
                  </a:tcPr>
                </a:tc>
                <a:tc>
                  <a:txBody>
                    <a:bodyPr/>
                    <a:lstStyle/>
                    <a:p>
                      <a:endParaRPr lang="en-GB" sz="1000"/>
                    </a:p>
                  </a:txBody>
                  <a:tcPr marL="68580" marR="68580" marT="34290" marB="34290">
                    <a:lnT w="38100" cap="flat" cmpd="sng" algn="ctr">
                      <a:solidFill>
                        <a:schemeClr val="tx1"/>
                      </a:solidFill>
                      <a:prstDash val="solid"/>
                      <a:round/>
                      <a:headEnd type="none" w="med" len="med"/>
                      <a:tailEnd type="none" w="med" len="med"/>
                    </a:lnT>
                  </a:tcPr>
                </a:tc>
                <a:tc>
                  <a:txBody>
                    <a:bodyPr/>
                    <a:lstStyle/>
                    <a:p>
                      <a:endParaRPr lang="en-GB" sz="1000"/>
                    </a:p>
                  </a:txBody>
                  <a:tcPr marL="68580" marR="68580" marT="34290" marB="34290">
                    <a:lnT w="38100" cap="flat" cmpd="sng" algn="ctr">
                      <a:solidFill>
                        <a:schemeClr val="tx1"/>
                      </a:solidFill>
                      <a:prstDash val="solid"/>
                      <a:round/>
                      <a:headEnd type="none" w="med" len="med"/>
                      <a:tailEnd type="none" w="med" len="med"/>
                    </a:lnT>
                  </a:tcPr>
                </a:tc>
                <a:tc>
                  <a:txBody>
                    <a:bodyPr/>
                    <a:lstStyle/>
                    <a:p>
                      <a:endParaRPr lang="en-GB" sz="1000"/>
                    </a:p>
                  </a:txBody>
                  <a:tcPr marL="68580" marR="68580" marT="34290" marB="3429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15640484"/>
                  </a:ext>
                </a:extLst>
              </a:tr>
              <a:tr h="702000">
                <a:tc>
                  <a:txBody>
                    <a:bodyPr/>
                    <a:lstStyle/>
                    <a:p>
                      <a:endParaRPr lang="en-GB" sz="1000"/>
                    </a:p>
                  </a:txBody>
                  <a:tcPr marL="68580" marR="68580" marT="34290" marB="34290">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endParaRPr lang="en-GB" sz="1000"/>
                    </a:p>
                  </a:txBody>
                  <a:tcPr marL="68580" marR="68580" marT="34290" marB="34290">
                    <a:lnB w="38100" cap="flat" cmpd="sng" algn="ctr">
                      <a:solidFill>
                        <a:schemeClr val="tx1"/>
                      </a:solidFill>
                      <a:prstDash val="solid"/>
                      <a:round/>
                      <a:headEnd type="none" w="med" len="med"/>
                      <a:tailEnd type="none" w="med" len="med"/>
                    </a:lnB>
                  </a:tcPr>
                </a:tc>
                <a:tc>
                  <a:txBody>
                    <a:bodyPr/>
                    <a:lstStyle/>
                    <a:p>
                      <a:endParaRPr lang="en-GB" sz="1000"/>
                    </a:p>
                  </a:txBody>
                  <a:tcPr marL="68580" marR="68580" marT="34290" marB="34290">
                    <a:lnB w="38100" cap="flat" cmpd="sng" algn="ctr">
                      <a:solidFill>
                        <a:schemeClr val="tx1"/>
                      </a:solidFill>
                      <a:prstDash val="solid"/>
                      <a:round/>
                      <a:headEnd type="none" w="med" len="med"/>
                      <a:tailEnd type="none" w="med" len="med"/>
                    </a:lnB>
                  </a:tcPr>
                </a:tc>
                <a:tc>
                  <a:txBody>
                    <a:bodyPr/>
                    <a:lstStyle/>
                    <a:p>
                      <a:endParaRPr lang="en-GB" sz="1000"/>
                    </a:p>
                  </a:txBody>
                  <a:tcPr marL="68580" marR="68580" marT="34290" marB="34290">
                    <a:lnB w="38100" cap="flat" cmpd="sng" algn="ctr">
                      <a:solidFill>
                        <a:schemeClr val="tx1"/>
                      </a:solidFill>
                      <a:prstDash val="solid"/>
                      <a:round/>
                      <a:headEnd type="none" w="med" len="med"/>
                      <a:tailEnd type="none" w="med" len="med"/>
                    </a:lnB>
                  </a:tcPr>
                </a:tc>
                <a:tc>
                  <a:txBody>
                    <a:bodyPr/>
                    <a:lstStyle/>
                    <a:p>
                      <a:endParaRPr lang="en-GB" sz="1000" dirty="0"/>
                    </a:p>
                  </a:txBody>
                  <a:tcPr marL="68580" marR="68580" marT="34290" marB="34290">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89062715"/>
                  </a:ext>
                </a:extLst>
              </a:tr>
            </a:tbl>
          </a:graphicData>
        </a:graphic>
      </p:graphicFrame>
      <p:graphicFrame>
        <p:nvGraphicFramePr>
          <p:cNvPr id="12" name="Table 11"/>
          <p:cNvGraphicFramePr>
            <a:graphicFrameLocks noGrp="1"/>
          </p:cNvGraphicFramePr>
          <p:nvPr>
            <p:extLst/>
          </p:nvPr>
        </p:nvGraphicFramePr>
        <p:xfrm>
          <a:off x="6106668" y="2025000"/>
          <a:ext cx="3510000" cy="1404000"/>
        </p:xfrm>
        <a:graphic>
          <a:graphicData uri="http://schemas.openxmlformats.org/drawingml/2006/table">
            <a:tbl>
              <a:tblPr firstRow="1" bandRow="1">
                <a:tableStyleId>{5940675A-B579-460E-94D1-54222C63F5DA}</a:tableStyleId>
              </a:tblPr>
              <a:tblGrid>
                <a:gridCol w="702000">
                  <a:extLst>
                    <a:ext uri="{9D8B030D-6E8A-4147-A177-3AD203B41FA5}">
                      <a16:colId xmlns:a16="http://schemas.microsoft.com/office/drawing/2014/main" val="959526296"/>
                    </a:ext>
                  </a:extLst>
                </a:gridCol>
                <a:gridCol w="702000">
                  <a:extLst>
                    <a:ext uri="{9D8B030D-6E8A-4147-A177-3AD203B41FA5}">
                      <a16:colId xmlns:a16="http://schemas.microsoft.com/office/drawing/2014/main" val="3837854462"/>
                    </a:ext>
                  </a:extLst>
                </a:gridCol>
                <a:gridCol w="702000">
                  <a:extLst>
                    <a:ext uri="{9D8B030D-6E8A-4147-A177-3AD203B41FA5}">
                      <a16:colId xmlns:a16="http://schemas.microsoft.com/office/drawing/2014/main" val="3128650680"/>
                    </a:ext>
                  </a:extLst>
                </a:gridCol>
                <a:gridCol w="702000">
                  <a:extLst>
                    <a:ext uri="{9D8B030D-6E8A-4147-A177-3AD203B41FA5}">
                      <a16:colId xmlns:a16="http://schemas.microsoft.com/office/drawing/2014/main" val="1102332713"/>
                    </a:ext>
                  </a:extLst>
                </a:gridCol>
                <a:gridCol w="702000">
                  <a:extLst>
                    <a:ext uri="{9D8B030D-6E8A-4147-A177-3AD203B41FA5}">
                      <a16:colId xmlns:a16="http://schemas.microsoft.com/office/drawing/2014/main" val="2580904791"/>
                    </a:ext>
                  </a:extLst>
                </a:gridCol>
              </a:tblGrid>
              <a:tr h="702000">
                <a:tc>
                  <a:txBody>
                    <a:bodyPr/>
                    <a:lstStyle/>
                    <a:p>
                      <a:endParaRPr lang="en-GB" sz="1000" dirty="0"/>
                    </a:p>
                  </a:txBody>
                  <a:tcPr marL="68580" marR="68580" marT="34290" marB="3429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endParaRPr lang="en-GB" sz="1000"/>
                    </a:p>
                  </a:txBody>
                  <a:tcPr marL="68580" marR="68580" marT="34290" marB="34290">
                    <a:lnT w="38100" cap="flat" cmpd="sng" algn="ctr">
                      <a:solidFill>
                        <a:schemeClr val="tx1"/>
                      </a:solidFill>
                      <a:prstDash val="solid"/>
                      <a:round/>
                      <a:headEnd type="none" w="med" len="med"/>
                      <a:tailEnd type="none" w="med" len="med"/>
                    </a:lnT>
                  </a:tcPr>
                </a:tc>
                <a:tc>
                  <a:txBody>
                    <a:bodyPr/>
                    <a:lstStyle/>
                    <a:p>
                      <a:endParaRPr lang="en-GB" sz="1000"/>
                    </a:p>
                  </a:txBody>
                  <a:tcPr marL="68580" marR="68580" marT="34290" marB="34290">
                    <a:lnT w="38100" cap="flat" cmpd="sng" algn="ctr">
                      <a:solidFill>
                        <a:schemeClr val="tx1"/>
                      </a:solidFill>
                      <a:prstDash val="solid"/>
                      <a:round/>
                      <a:headEnd type="none" w="med" len="med"/>
                      <a:tailEnd type="none" w="med" len="med"/>
                    </a:lnT>
                  </a:tcPr>
                </a:tc>
                <a:tc>
                  <a:txBody>
                    <a:bodyPr/>
                    <a:lstStyle/>
                    <a:p>
                      <a:endParaRPr lang="en-GB" sz="1000"/>
                    </a:p>
                  </a:txBody>
                  <a:tcPr marL="68580" marR="68580" marT="34290" marB="34290">
                    <a:lnT w="38100" cap="flat" cmpd="sng" algn="ctr">
                      <a:solidFill>
                        <a:schemeClr val="tx1"/>
                      </a:solidFill>
                      <a:prstDash val="solid"/>
                      <a:round/>
                      <a:headEnd type="none" w="med" len="med"/>
                      <a:tailEnd type="none" w="med" len="med"/>
                    </a:lnT>
                  </a:tcPr>
                </a:tc>
                <a:tc>
                  <a:txBody>
                    <a:bodyPr/>
                    <a:lstStyle/>
                    <a:p>
                      <a:endParaRPr lang="en-GB" sz="1000"/>
                    </a:p>
                  </a:txBody>
                  <a:tcPr marL="68580" marR="68580" marT="34290" marB="3429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15640484"/>
                  </a:ext>
                </a:extLst>
              </a:tr>
              <a:tr h="702000">
                <a:tc>
                  <a:txBody>
                    <a:bodyPr/>
                    <a:lstStyle/>
                    <a:p>
                      <a:endParaRPr lang="en-GB" sz="1000"/>
                    </a:p>
                  </a:txBody>
                  <a:tcPr marL="68580" marR="68580" marT="34290" marB="34290">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endParaRPr lang="en-GB" sz="1000"/>
                    </a:p>
                  </a:txBody>
                  <a:tcPr marL="68580" marR="68580" marT="34290" marB="34290">
                    <a:lnB w="38100" cap="flat" cmpd="sng" algn="ctr">
                      <a:solidFill>
                        <a:schemeClr val="tx1"/>
                      </a:solidFill>
                      <a:prstDash val="solid"/>
                      <a:round/>
                      <a:headEnd type="none" w="med" len="med"/>
                      <a:tailEnd type="none" w="med" len="med"/>
                    </a:lnB>
                  </a:tcPr>
                </a:tc>
                <a:tc>
                  <a:txBody>
                    <a:bodyPr/>
                    <a:lstStyle/>
                    <a:p>
                      <a:endParaRPr lang="en-GB" sz="1000"/>
                    </a:p>
                  </a:txBody>
                  <a:tcPr marL="68580" marR="68580" marT="34290" marB="34290">
                    <a:lnB w="38100" cap="flat" cmpd="sng" algn="ctr">
                      <a:solidFill>
                        <a:schemeClr val="tx1"/>
                      </a:solidFill>
                      <a:prstDash val="solid"/>
                      <a:round/>
                      <a:headEnd type="none" w="med" len="med"/>
                      <a:tailEnd type="none" w="med" len="med"/>
                    </a:lnB>
                  </a:tcPr>
                </a:tc>
                <a:tc>
                  <a:txBody>
                    <a:bodyPr/>
                    <a:lstStyle/>
                    <a:p>
                      <a:endParaRPr lang="en-GB" sz="1000"/>
                    </a:p>
                  </a:txBody>
                  <a:tcPr marL="68580" marR="68580" marT="34290" marB="34290">
                    <a:lnB w="38100" cap="flat" cmpd="sng" algn="ctr">
                      <a:solidFill>
                        <a:schemeClr val="tx1"/>
                      </a:solidFill>
                      <a:prstDash val="solid"/>
                      <a:round/>
                      <a:headEnd type="none" w="med" len="med"/>
                      <a:tailEnd type="none" w="med" len="med"/>
                    </a:lnB>
                  </a:tcPr>
                </a:tc>
                <a:tc>
                  <a:txBody>
                    <a:bodyPr/>
                    <a:lstStyle/>
                    <a:p>
                      <a:endParaRPr lang="en-GB" sz="1000" dirty="0"/>
                    </a:p>
                  </a:txBody>
                  <a:tcPr marL="68580" marR="68580" marT="34290" marB="34290">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89062715"/>
                  </a:ext>
                </a:extLst>
              </a:tr>
            </a:tbl>
          </a:graphicData>
        </a:graphic>
      </p:graphicFrame>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23225" y="2080957"/>
            <a:ext cx="606997" cy="633388"/>
          </a:xfrm>
          <a:prstGeom prst="rect">
            <a:avLst/>
          </a:prstGeom>
        </p:spPr>
      </p:pic>
      <p:sp>
        <p:nvSpPr>
          <p:cNvPr id="14" name="TextBox 13"/>
          <p:cNvSpPr txBox="1"/>
          <p:nvPr/>
        </p:nvSpPr>
        <p:spPr>
          <a:xfrm>
            <a:off x="2510101" y="3785088"/>
            <a:ext cx="3743032" cy="584775"/>
          </a:xfrm>
          <a:prstGeom prst="rect">
            <a:avLst/>
          </a:prstGeom>
          <a:noFill/>
        </p:spPr>
        <p:txBody>
          <a:bodyPr wrap="square" rtlCol="0">
            <a:spAutoFit/>
          </a:bodyPr>
          <a:lstStyle/>
          <a:p>
            <a:pPr algn="ctr"/>
            <a:r>
              <a:rPr lang="en-GB" sz="3200" dirty="0">
                <a:latin typeface="Comic Sans MS" panose="030F0702030302020204" pitchFamily="66" charset="0"/>
              </a:rPr>
              <a:t>There is      ten</a:t>
            </a:r>
          </a:p>
        </p:txBody>
      </p:sp>
      <p:sp>
        <p:nvSpPr>
          <p:cNvPr id="15" name="TextBox 14"/>
          <p:cNvSpPr txBox="1"/>
          <p:nvPr/>
        </p:nvSpPr>
        <p:spPr>
          <a:xfrm>
            <a:off x="5468132" y="3785088"/>
            <a:ext cx="3605997" cy="584775"/>
          </a:xfrm>
          <a:prstGeom prst="rect">
            <a:avLst/>
          </a:prstGeom>
          <a:noFill/>
        </p:spPr>
        <p:txBody>
          <a:bodyPr wrap="square" rtlCol="0">
            <a:spAutoFit/>
          </a:bodyPr>
          <a:lstStyle/>
          <a:p>
            <a:pPr algn="ctr"/>
            <a:r>
              <a:rPr lang="en-GB" sz="3200" dirty="0">
                <a:latin typeface="Comic Sans MS" panose="030F0702030302020204" pitchFamily="66" charset="0"/>
              </a:rPr>
              <a:t>and      ones.</a:t>
            </a:r>
          </a:p>
        </p:txBody>
      </p:sp>
      <p:sp>
        <p:nvSpPr>
          <p:cNvPr id="16" name="TextBox 15"/>
          <p:cNvSpPr txBox="1"/>
          <p:nvPr/>
        </p:nvSpPr>
        <p:spPr>
          <a:xfrm>
            <a:off x="3670272" y="4914180"/>
            <a:ext cx="4868678" cy="584775"/>
          </a:xfrm>
          <a:prstGeom prst="rect">
            <a:avLst/>
          </a:prstGeom>
          <a:noFill/>
        </p:spPr>
        <p:txBody>
          <a:bodyPr wrap="square" rtlCol="0">
            <a:spAutoFit/>
          </a:bodyPr>
          <a:lstStyle/>
          <a:p>
            <a:pPr algn="ctr"/>
            <a:r>
              <a:rPr lang="en-GB" sz="3200" dirty="0">
                <a:latin typeface="Comic Sans MS" panose="030F0702030302020204" pitchFamily="66" charset="0"/>
              </a:rPr>
              <a:t>There are        marbles.</a:t>
            </a:r>
          </a:p>
        </p:txBody>
      </p:sp>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59974" y="2080957"/>
            <a:ext cx="613595" cy="580606"/>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70094" y="2080957"/>
            <a:ext cx="613595" cy="580606"/>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80214" y="2080957"/>
            <a:ext cx="613595" cy="580606"/>
          </a:xfrm>
          <a:prstGeom prst="rect">
            <a:avLst/>
          </a:prstGeom>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76686" y="2080957"/>
            <a:ext cx="613595" cy="580606"/>
          </a:xfrm>
          <a:prstGeom prst="rect">
            <a:avLst/>
          </a:prstGeom>
        </p:spPr>
      </p:pic>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73158" y="2080957"/>
            <a:ext cx="613595" cy="580606"/>
          </a:xfrm>
          <a:prstGeom prst="rect">
            <a:avLst/>
          </a:prstGeom>
        </p:spPr>
      </p:pic>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48172" y="2768367"/>
            <a:ext cx="613595" cy="580606"/>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58292" y="2768367"/>
            <a:ext cx="613595" cy="580606"/>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68412" y="2768367"/>
            <a:ext cx="613595" cy="580606"/>
          </a:xfrm>
          <a:prstGeom prst="rect">
            <a:avLst/>
          </a:prstGeom>
        </p:spPr>
      </p:pic>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64884" y="2768367"/>
            <a:ext cx="613595" cy="580606"/>
          </a:xfrm>
          <a:prstGeom prst="rect">
            <a:avLst/>
          </a:prstGeom>
        </p:spPr>
      </p:pic>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61356" y="2768367"/>
            <a:ext cx="613595" cy="580606"/>
          </a:xfrm>
          <a:prstGeom prst="rect">
            <a:avLst/>
          </a:prstGeom>
        </p:spPr>
      </p:pic>
      <p:pic>
        <p:nvPicPr>
          <p:cNvPr id="27" name="Picture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7737" y="2077854"/>
            <a:ext cx="606997" cy="633388"/>
          </a:xfrm>
          <a:prstGeom prst="rect">
            <a:avLst/>
          </a:prstGeom>
        </p:spPr>
      </p:pic>
      <p:sp>
        <p:nvSpPr>
          <p:cNvPr id="5" name="Rounded Rectangle 4"/>
          <p:cNvSpPr/>
          <p:nvPr/>
        </p:nvSpPr>
        <p:spPr>
          <a:xfrm>
            <a:off x="4584881" y="3749177"/>
            <a:ext cx="583073" cy="559317"/>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    </a:t>
            </a:r>
          </a:p>
        </p:txBody>
      </p:sp>
      <p:sp>
        <p:nvSpPr>
          <p:cNvPr id="28" name="Rounded Rectangle 27"/>
          <p:cNvSpPr/>
          <p:nvPr/>
        </p:nvSpPr>
        <p:spPr>
          <a:xfrm>
            <a:off x="6856705" y="3749177"/>
            <a:ext cx="583073" cy="559317"/>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    </a:t>
            </a:r>
          </a:p>
        </p:txBody>
      </p:sp>
      <p:sp>
        <p:nvSpPr>
          <p:cNvPr id="29" name="TextBox 28"/>
          <p:cNvSpPr txBox="1"/>
          <p:nvPr/>
        </p:nvSpPr>
        <p:spPr>
          <a:xfrm>
            <a:off x="4530833" y="3749177"/>
            <a:ext cx="661043" cy="584775"/>
          </a:xfrm>
          <a:prstGeom prst="rect">
            <a:avLst/>
          </a:prstGeom>
          <a:noFill/>
        </p:spPr>
        <p:txBody>
          <a:bodyPr wrap="square" rtlCol="0">
            <a:spAutoFit/>
          </a:bodyPr>
          <a:lstStyle/>
          <a:p>
            <a:pPr algn="ctr"/>
            <a:r>
              <a:rPr lang="en-GB" sz="3200" dirty="0">
                <a:solidFill>
                  <a:schemeClr val="accent1"/>
                </a:solidFill>
                <a:latin typeface="Comic Sans MS" panose="030F0702030302020204" pitchFamily="66" charset="0"/>
              </a:rPr>
              <a:t>1</a:t>
            </a:r>
          </a:p>
        </p:txBody>
      </p:sp>
      <p:sp>
        <p:nvSpPr>
          <p:cNvPr id="30" name="TextBox 29"/>
          <p:cNvSpPr txBox="1"/>
          <p:nvPr/>
        </p:nvSpPr>
        <p:spPr>
          <a:xfrm>
            <a:off x="6813691" y="3736447"/>
            <a:ext cx="661043" cy="584775"/>
          </a:xfrm>
          <a:prstGeom prst="rect">
            <a:avLst/>
          </a:prstGeom>
          <a:noFill/>
        </p:spPr>
        <p:txBody>
          <a:bodyPr wrap="square" rtlCol="0">
            <a:spAutoFit/>
          </a:bodyPr>
          <a:lstStyle/>
          <a:p>
            <a:pPr algn="ctr"/>
            <a:r>
              <a:rPr lang="en-GB" sz="3200" dirty="0">
                <a:solidFill>
                  <a:schemeClr val="accent1"/>
                </a:solidFill>
                <a:latin typeface="Comic Sans MS" panose="030F0702030302020204" pitchFamily="66" charset="0"/>
              </a:rPr>
              <a:t>7</a:t>
            </a:r>
          </a:p>
        </p:txBody>
      </p:sp>
      <p:sp>
        <p:nvSpPr>
          <p:cNvPr id="31" name="Rounded Rectangle 30"/>
          <p:cNvSpPr/>
          <p:nvPr/>
        </p:nvSpPr>
        <p:spPr>
          <a:xfrm>
            <a:off x="5965626" y="4926910"/>
            <a:ext cx="583073" cy="559317"/>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    </a:t>
            </a:r>
          </a:p>
        </p:txBody>
      </p:sp>
      <p:sp>
        <p:nvSpPr>
          <p:cNvPr id="32" name="TextBox 31"/>
          <p:cNvSpPr txBox="1"/>
          <p:nvPr/>
        </p:nvSpPr>
        <p:spPr>
          <a:xfrm>
            <a:off x="5922612" y="4914180"/>
            <a:ext cx="661043" cy="584775"/>
          </a:xfrm>
          <a:prstGeom prst="rect">
            <a:avLst/>
          </a:prstGeom>
          <a:noFill/>
        </p:spPr>
        <p:txBody>
          <a:bodyPr wrap="square" rtlCol="0">
            <a:spAutoFit/>
          </a:bodyPr>
          <a:lstStyle/>
          <a:p>
            <a:pPr algn="ctr"/>
            <a:r>
              <a:rPr lang="en-GB" sz="3200" dirty="0">
                <a:solidFill>
                  <a:schemeClr val="accent1"/>
                </a:solidFill>
                <a:latin typeface="Comic Sans MS" panose="030F0702030302020204" pitchFamily="66" charset="0"/>
              </a:rPr>
              <a:t>17</a:t>
            </a:r>
          </a:p>
        </p:txBody>
      </p:sp>
      <p:pic>
        <p:nvPicPr>
          <p:cNvPr id="33" name="Picture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49043" y="2068860"/>
            <a:ext cx="606997" cy="633388"/>
          </a:xfrm>
          <a:prstGeom prst="rect">
            <a:avLst/>
          </a:prstGeom>
        </p:spPr>
      </p:pic>
      <p:pic>
        <p:nvPicPr>
          <p:cNvPr id="34" name="Picture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93555" y="2065757"/>
            <a:ext cx="606997" cy="633388"/>
          </a:xfrm>
          <a:prstGeom prst="rect">
            <a:avLst/>
          </a:prstGeom>
        </p:spPr>
      </p:pic>
      <p:pic>
        <p:nvPicPr>
          <p:cNvPr id="35" name="Picture 3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8110" y="2746880"/>
            <a:ext cx="606997" cy="633388"/>
          </a:xfrm>
          <a:prstGeom prst="rect">
            <a:avLst/>
          </a:prstGeom>
        </p:spPr>
      </p:pic>
      <p:pic>
        <p:nvPicPr>
          <p:cNvPr id="36" name="Picture 3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82622" y="2743777"/>
            <a:ext cx="606997" cy="633388"/>
          </a:xfrm>
          <a:prstGeom prst="rect">
            <a:avLst/>
          </a:prstGeom>
        </p:spPr>
      </p:pic>
      <p:pic>
        <p:nvPicPr>
          <p:cNvPr id="37" name="Picture 3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55112" y="2054566"/>
            <a:ext cx="606997" cy="633388"/>
          </a:xfrm>
          <a:prstGeom prst="rect">
            <a:avLst/>
          </a:prstGeom>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2770355740"/>
      </p:ext>
    </p:extLst>
  </p:cSld>
  <p:clrMapOvr>
    <a:masterClrMapping/>
  </p:clrMapOvr>
  <mc:AlternateContent xmlns:mc="http://schemas.openxmlformats.org/markup-compatibility/2006">
    <mc:Choice xmlns:p14="http://schemas.microsoft.com/office/powerpoint/2010/main" Requires="p14">
      <p:transition spd="slow" p14:dur="2000" advTm="40775"/>
    </mc:Choice>
    <mc:Fallback>
      <p:transition spd="slow" advTm="407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6" presetClass="emph" presetSubtype="0" fill="hold" nodeType="clickEffect">
                                  <p:stCondLst>
                                    <p:cond delay="0"/>
                                  </p:stCondLst>
                                  <p:childTnLst>
                                    <p:animEffect transition="out" filter="fade">
                                      <p:cBhvr>
                                        <p:cTn id="20" dur="500" tmFilter="0, 0; .2, .5; .8, .5; 1, 0"/>
                                        <p:tgtEl>
                                          <p:spTgt spid="11"/>
                                        </p:tgtEl>
                                      </p:cBhvr>
                                    </p:animEffect>
                                    <p:animScale>
                                      <p:cBhvr>
                                        <p:cTn id="21" dur="250" autoRev="1" fill="hold"/>
                                        <p:tgtEl>
                                          <p:spTgt spid="11"/>
                                        </p:tgtEl>
                                      </p:cBhvr>
                                      <p:by x="105000" y="105000"/>
                                    </p:animScale>
                                  </p:childTnLst>
                                </p:cTn>
                              </p:par>
                              <p:par>
                                <p:cTn id="22" presetID="26" presetClass="emph" presetSubtype="0" fill="hold" nodeType="withEffect">
                                  <p:stCondLst>
                                    <p:cond delay="0"/>
                                  </p:stCondLst>
                                  <p:childTnLst>
                                    <p:animEffect transition="out" filter="fade">
                                      <p:cBhvr>
                                        <p:cTn id="23" dur="500" tmFilter="0, 0; .2, .5; .8, .5; 1, 0"/>
                                        <p:tgtEl>
                                          <p:spTgt spid="17"/>
                                        </p:tgtEl>
                                      </p:cBhvr>
                                    </p:animEffect>
                                    <p:animScale>
                                      <p:cBhvr>
                                        <p:cTn id="24" dur="250" autoRev="1" fill="hold"/>
                                        <p:tgtEl>
                                          <p:spTgt spid="17"/>
                                        </p:tgtEl>
                                      </p:cBhvr>
                                      <p:by x="105000" y="105000"/>
                                    </p:animScale>
                                  </p:childTnLst>
                                </p:cTn>
                              </p:par>
                              <p:par>
                                <p:cTn id="25" presetID="26" presetClass="emph" presetSubtype="0" fill="hold" nodeType="withEffect">
                                  <p:stCondLst>
                                    <p:cond delay="0"/>
                                  </p:stCondLst>
                                  <p:childTnLst>
                                    <p:animEffect transition="out" filter="fade">
                                      <p:cBhvr>
                                        <p:cTn id="26" dur="500" tmFilter="0, 0; .2, .5; .8, .5; 1, 0"/>
                                        <p:tgtEl>
                                          <p:spTgt spid="18"/>
                                        </p:tgtEl>
                                      </p:cBhvr>
                                    </p:animEffect>
                                    <p:animScale>
                                      <p:cBhvr>
                                        <p:cTn id="27" dur="250" autoRev="1" fill="hold"/>
                                        <p:tgtEl>
                                          <p:spTgt spid="18"/>
                                        </p:tgtEl>
                                      </p:cBhvr>
                                      <p:by x="105000" y="105000"/>
                                    </p:animScale>
                                  </p:childTnLst>
                                </p:cTn>
                              </p:par>
                              <p:par>
                                <p:cTn id="28" presetID="26" presetClass="emph" presetSubtype="0" fill="hold" nodeType="withEffect">
                                  <p:stCondLst>
                                    <p:cond delay="0"/>
                                  </p:stCondLst>
                                  <p:childTnLst>
                                    <p:animEffect transition="out" filter="fade">
                                      <p:cBhvr>
                                        <p:cTn id="29" dur="500" tmFilter="0, 0; .2, .5; .8, .5; 1, 0"/>
                                        <p:tgtEl>
                                          <p:spTgt spid="19"/>
                                        </p:tgtEl>
                                      </p:cBhvr>
                                    </p:animEffect>
                                    <p:animScale>
                                      <p:cBhvr>
                                        <p:cTn id="30" dur="250" autoRev="1" fill="hold"/>
                                        <p:tgtEl>
                                          <p:spTgt spid="19"/>
                                        </p:tgtEl>
                                      </p:cBhvr>
                                      <p:by x="105000" y="105000"/>
                                    </p:animScale>
                                  </p:childTnLst>
                                </p:cTn>
                              </p:par>
                              <p:par>
                                <p:cTn id="31" presetID="26" presetClass="emph" presetSubtype="0" fill="hold" nodeType="withEffect">
                                  <p:stCondLst>
                                    <p:cond delay="0"/>
                                  </p:stCondLst>
                                  <p:childTnLst>
                                    <p:animEffect transition="out" filter="fade">
                                      <p:cBhvr>
                                        <p:cTn id="32" dur="500" tmFilter="0, 0; .2, .5; .8, .5; 1, 0"/>
                                        <p:tgtEl>
                                          <p:spTgt spid="20"/>
                                        </p:tgtEl>
                                      </p:cBhvr>
                                    </p:animEffect>
                                    <p:animScale>
                                      <p:cBhvr>
                                        <p:cTn id="33" dur="250" autoRev="1" fill="hold"/>
                                        <p:tgtEl>
                                          <p:spTgt spid="20"/>
                                        </p:tgtEl>
                                      </p:cBhvr>
                                      <p:by x="105000" y="105000"/>
                                    </p:animScale>
                                  </p:childTnLst>
                                </p:cTn>
                              </p:par>
                              <p:par>
                                <p:cTn id="34" presetID="26" presetClass="emph" presetSubtype="0" fill="hold" nodeType="withEffect">
                                  <p:stCondLst>
                                    <p:cond delay="0"/>
                                  </p:stCondLst>
                                  <p:childTnLst>
                                    <p:animEffect transition="out" filter="fade">
                                      <p:cBhvr>
                                        <p:cTn id="35" dur="500" tmFilter="0, 0; .2, .5; .8, .5; 1, 0"/>
                                        <p:tgtEl>
                                          <p:spTgt spid="21"/>
                                        </p:tgtEl>
                                      </p:cBhvr>
                                    </p:animEffect>
                                    <p:animScale>
                                      <p:cBhvr>
                                        <p:cTn id="36" dur="250" autoRev="1" fill="hold"/>
                                        <p:tgtEl>
                                          <p:spTgt spid="21"/>
                                        </p:tgtEl>
                                      </p:cBhvr>
                                      <p:by x="105000" y="105000"/>
                                    </p:animScale>
                                  </p:childTnLst>
                                </p:cTn>
                              </p:par>
                              <p:par>
                                <p:cTn id="37" presetID="26" presetClass="emph" presetSubtype="0" fill="hold" nodeType="withEffect">
                                  <p:stCondLst>
                                    <p:cond delay="0"/>
                                  </p:stCondLst>
                                  <p:childTnLst>
                                    <p:animEffect transition="out" filter="fade">
                                      <p:cBhvr>
                                        <p:cTn id="38" dur="500" tmFilter="0, 0; .2, .5; .8, .5; 1, 0"/>
                                        <p:tgtEl>
                                          <p:spTgt spid="22"/>
                                        </p:tgtEl>
                                      </p:cBhvr>
                                    </p:animEffect>
                                    <p:animScale>
                                      <p:cBhvr>
                                        <p:cTn id="39" dur="250" autoRev="1" fill="hold"/>
                                        <p:tgtEl>
                                          <p:spTgt spid="22"/>
                                        </p:tgtEl>
                                      </p:cBhvr>
                                      <p:by x="105000" y="105000"/>
                                    </p:animScale>
                                  </p:childTnLst>
                                </p:cTn>
                              </p:par>
                              <p:par>
                                <p:cTn id="40" presetID="26" presetClass="emph" presetSubtype="0" fill="hold" nodeType="withEffect">
                                  <p:stCondLst>
                                    <p:cond delay="0"/>
                                  </p:stCondLst>
                                  <p:childTnLst>
                                    <p:animEffect transition="out" filter="fade">
                                      <p:cBhvr>
                                        <p:cTn id="41" dur="500" tmFilter="0, 0; .2, .5; .8, .5; 1, 0"/>
                                        <p:tgtEl>
                                          <p:spTgt spid="23"/>
                                        </p:tgtEl>
                                      </p:cBhvr>
                                    </p:animEffect>
                                    <p:animScale>
                                      <p:cBhvr>
                                        <p:cTn id="42" dur="250" autoRev="1" fill="hold"/>
                                        <p:tgtEl>
                                          <p:spTgt spid="23"/>
                                        </p:tgtEl>
                                      </p:cBhvr>
                                      <p:by x="105000" y="105000"/>
                                    </p:animScale>
                                  </p:childTnLst>
                                </p:cTn>
                              </p:par>
                              <p:par>
                                <p:cTn id="43" presetID="26" presetClass="emph" presetSubtype="0" fill="hold" nodeType="withEffect">
                                  <p:stCondLst>
                                    <p:cond delay="0"/>
                                  </p:stCondLst>
                                  <p:childTnLst>
                                    <p:animEffect transition="out" filter="fade">
                                      <p:cBhvr>
                                        <p:cTn id="44" dur="500" tmFilter="0, 0; .2, .5; .8, .5; 1, 0"/>
                                        <p:tgtEl>
                                          <p:spTgt spid="24"/>
                                        </p:tgtEl>
                                      </p:cBhvr>
                                    </p:animEffect>
                                    <p:animScale>
                                      <p:cBhvr>
                                        <p:cTn id="45" dur="250" autoRev="1" fill="hold"/>
                                        <p:tgtEl>
                                          <p:spTgt spid="24"/>
                                        </p:tgtEl>
                                      </p:cBhvr>
                                      <p:by x="105000" y="105000"/>
                                    </p:animScale>
                                  </p:childTnLst>
                                </p:cTn>
                              </p:par>
                              <p:par>
                                <p:cTn id="46" presetID="26" presetClass="emph" presetSubtype="0" fill="hold" nodeType="withEffect">
                                  <p:stCondLst>
                                    <p:cond delay="0"/>
                                  </p:stCondLst>
                                  <p:childTnLst>
                                    <p:animEffect transition="out" filter="fade">
                                      <p:cBhvr>
                                        <p:cTn id="47" dur="500" tmFilter="0, 0; .2, .5; .8, .5; 1, 0"/>
                                        <p:tgtEl>
                                          <p:spTgt spid="25"/>
                                        </p:tgtEl>
                                      </p:cBhvr>
                                    </p:animEffect>
                                    <p:animScale>
                                      <p:cBhvr>
                                        <p:cTn id="48" dur="250" autoRev="1" fill="hold"/>
                                        <p:tgtEl>
                                          <p:spTgt spid="25"/>
                                        </p:tgtEl>
                                      </p:cBhvr>
                                      <p:by x="105000" y="105000"/>
                                    </p:animScale>
                                  </p:childTnLst>
                                </p:cTn>
                              </p:par>
                              <p:par>
                                <p:cTn id="49" presetID="26" presetClass="emph" presetSubtype="0" fill="hold" nodeType="withEffect">
                                  <p:stCondLst>
                                    <p:cond delay="0"/>
                                  </p:stCondLst>
                                  <p:childTnLst>
                                    <p:animEffect transition="out" filter="fade">
                                      <p:cBhvr>
                                        <p:cTn id="50" dur="500" tmFilter="0, 0; .2, .5; .8, .5; 1, 0"/>
                                        <p:tgtEl>
                                          <p:spTgt spid="26"/>
                                        </p:tgtEl>
                                      </p:cBhvr>
                                    </p:animEffect>
                                    <p:animScale>
                                      <p:cBhvr>
                                        <p:cTn id="51" dur="250" autoRev="1" fill="hold"/>
                                        <p:tgtEl>
                                          <p:spTgt spid="26"/>
                                        </p:tgtEl>
                                      </p:cBhvr>
                                      <p:by x="105000" y="105000"/>
                                    </p:animScale>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29"/>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26" presetClass="emph" presetSubtype="0" fill="hold" nodeType="clickEffect">
                                  <p:stCondLst>
                                    <p:cond delay="0"/>
                                  </p:stCondLst>
                                  <p:childTnLst>
                                    <p:animEffect transition="out" filter="fade">
                                      <p:cBhvr>
                                        <p:cTn id="59" dur="500" tmFilter="0, 0; .2, .5; .8, .5; 1, 0"/>
                                        <p:tgtEl>
                                          <p:spTgt spid="12"/>
                                        </p:tgtEl>
                                      </p:cBhvr>
                                    </p:animEffect>
                                    <p:animScale>
                                      <p:cBhvr>
                                        <p:cTn id="60" dur="250" autoRev="1" fill="hold"/>
                                        <p:tgtEl>
                                          <p:spTgt spid="12"/>
                                        </p:tgtEl>
                                      </p:cBhvr>
                                      <p:by x="105000" y="105000"/>
                                    </p:animScale>
                                  </p:childTnLst>
                                </p:cTn>
                              </p:par>
                              <p:par>
                                <p:cTn id="61" presetID="26" presetClass="emph" presetSubtype="0" fill="hold" nodeType="withEffect">
                                  <p:stCondLst>
                                    <p:cond delay="0"/>
                                  </p:stCondLst>
                                  <p:childTnLst>
                                    <p:animEffect transition="out" filter="fade">
                                      <p:cBhvr>
                                        <p:cTn id="62" dur="500" tmFilter="0, 0; .2, .5; .8, .5; 1, 0"/>
                                        <p:tgtEl>
                                          <p:spTgt spid="2"/>
                                        </p:tgtEl>
                                      </p:cBhvr>
                                    </p:animEffect>
                                    <p:animScale>
                                      <p:cBhvr>
                                        <p:cTn id="63" dur="250" autoRev="1" fill="hold"/>
                                        <p:tgtEl>
                                          <p:spTgt spid="2"/>
                                        </p:tgtEl>
                                      </p:cBhvr>
                                      <p:by x="105000" y="105000"/>
                                    </p:animScale>
                                  </p:childTnLst>
                                </p:cTn>
                              </p:par>
                              <p:par>
                                <p:cTn id="64" presetID="26" presetClass="emph" presetSubtype="0" fill="hold" nodeType="withEffect">
                                  <p:stCondLst>
                                    <p:cond delay="0"/>
                                  </p:stCondLst>
                                  <p:childTnLst>
                                    <p:animEffect transition="out" filter="fade">
                                      <p:cBhvr>
                                        <p:cTn id="65" dur="500" tmFilter="0, 0; .2, .5; .8, .5; 1, 0"/>
                                        <p:tgtEl>
                                          <p:spTgt spid="27"/>
                                        </p:tgtEl>
                                      </p:cBhvr>
                                    </p:animEffect>
                                    <p:animScale>
                                      <p:cBhvr>
                                        <p:cTn id="66" dur="250" autoRev="1" fill="hold"/>
                                        <p:tgtEl>
                                          <p:spTgt spid="27"/>
                                        </p:tgtEl>
                                      </p:cBhvr>
                                      <p:by x="105000" y="105000"/>
                                    </p:animScale>
                                  </p:childTnLst>
                                </p:cTn>
                              </p:par>
                              <p:par>
                                <p:cTn id="67" presetID="26" presetClass="emph" presetSubtype="0" fill="hold" nodeType="withEffect">
                                  <p:stCondLst>
                                    <p:cond delay="0"/>
                                  </p:stCondLst>
                                  <p:childTnLst>
                                    <p:animEffect transition="out" filter="fade">
                                      <p:cBhvr>
                                        <p:cTn id="68" dur="500" tmFilter="0, 0; .2, .5; .8, .5; 1, 0"/>
                                        <p:tgtEl>
                                          <p:spTgt spid="33"/>
                                        </p:tgtEl>
                                      </p:cBhvr>
                                    </p:animEffect>
                                    <p:animScale>
                                      <p:cBhvr>
                                        <p:cTn id="69" dur="250" autoRev="1" fill="hold"/>
                                        <p:tgtEl>
                                          <p:spTgt spid="33"/>
                                        </p:tgtEl>
                                      </p:cBhvr>
                                      <p:by x="105000" y="105000"/>
                                    </p:animScale>
                                  </p:childTnLst>
                                </p:cTn>
                              </p:par>
                              <p:par>
                                <p:cTn id="70" presetID="26" presetClass="emph" presetSubtype="0" fill="hold" nodeType="withEffect">
                                  <p:stCondLst>
                                    <p:cond delay="0"/>
                                  </p:stCondLst>
                                  <p:childTnLst>
                                    <p:animEffect transition="out" filter="fade">
                                      <p:cBhvr>
                                        <p:cTn id="71" dur="500" tmFilter="0, 0; .2, .5; .8, .5; 1, 0"/>
                                        <p:tgtEl>
                                          <p:spTgt spid="34"/>
                                        </p:tgtEl>
                                      </p:cBhvr>
                                    </p:animEffect>
                                    <p:animScale>
                                      <p:cBhvr>
                                        <p:cTn id="72" dur="250" autoRev="1" fill="hold"/>
                                        <p:tgtEl>
                                          <p:spTgt spid="34"/>
                                        </p:tgtEl>
                                      </p:cBhvr>
                                      <p:by x="105000" y="105000"/>
                                    </p:animScale>
                                  </p:childTnLst>
                                </p:cTn>
                              </p:par>
                              <p:par>
                                <p:cTn id="73" presetID="26" presetClass="emph" presetSubtype="0" fill="hold" nodeType="withEffect">
                                  <p:stCondLst>
                                    <p:cond delay="0"/>
                                  </p:stCondLst>
                                  <p:childTnLst>
                                    <p:animEffect transition="out" filter="fade">
                                      <p:cBhvr>
                                        <p:cTn id="74" dur="500" tmFilter="0, 0; .2, .5; .8, .5; 1, 0"/>
                                        <p:tgtEl>
                                          <p:spTgt spid="35"/>
                                        </p:tgtEl>
                                      </p:cBhvr>
                                    </p:animEffect>
                                    <p:animScale>
                                      <p:cBhvr>
                                        <p:cTn id="75" dur="250" autoRev="1" fill="hold"/>
                                        <p:tgtEl>
                                          <p:spTgt spid="35"/>
                                        </p:tgtEl>
                                      </p:cBhvr>
                                      <p:by x="105000" y="105000"/>
                                    </p:animScale>
                                  </p:childTnLst>
                                </p:cTn>
                              </p:par>
                              <p:par>
                                <p:cTn id="76" presetID="26" presetClass="emph" presetSubtype="0" fill="hold" nodeType="withEffect">
                                  <p:stCondLst>
                                    <p:cond delay="0"/>
                                  </p:stCondLst>
                                  <p:childTnLst>
                                    <p:animEffect transition="out" filter="fade">
                                      <p:cBhvr>
                                        <p:cTn id="77" dur="500" tmFilter="0, 0; .2, .5; .8, .5; 1, 0"/>
                                        <p:tgtEl>
                                          <p:spTgt spid="36"/>
                                        </p:tgtEl>
                                      </p:cBhvr>
                                    </p:animEffect>
                                    <p:animScale>
                                      <p:cBhvr>
                                        <p:cTn id="78" dur="250" autoRev="1" fill="hold"/>
                                        <p:tgtEl>
                                          <p:spTgt spid="36"/>
                                        </p:tgtEl>
                                      </p:cBhvr>
                                      <p:by x="105000" y="105000"/>
                                    </p:animScale>
                                  </p:childTnLst>
                                </p:cTn>
                              </p:par>
                              <p:par>
                                <p:cTn id="79" presetID="26" presetClass="emph" presetSubtype="0" fill="hold" nodeType="withEffect">
                                  <p:stCondLst>
                                    <p:cond delay="0"/>
                                  </p:stCondLst>
                                  <p:childTnLst>
                                    <p:animEffect transition="out" filter="fade">
                                      <p:cBhvr>
                                        <p:cTn id="80" dur="500" tmFilter="0, 0; .2, .5; .8, .5; 1, 0"/>
                                        <p:tgtEl>
                                          <p:spTgt spid="37"/>
                                        </p:tgtEl>
                                      </p:cBhvr>
                                    </p:animEffect>
                                    <p:animScale>
                                      <p:cBhvr>
                                        <p:cTn id="81" dur="250" autoRev="1" fill="hold"/>
                                        <p:tgtEl>
                                          <p:spTgt spid="37"/>
                                        </p:tgtEl>
                                      </p:cBhvr>
                                      <p:by x="105000" y="105000"/>
                                    </p:animScale>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30"/>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16"/>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0"/>
                                          </p:stCondLst>
                                        </p:cTn>
                                        <p:tgtEl>
                                          <p:spTgt spid="31"/>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6" fill="hold" display="0">
                  <p:stCondLst>
                    <p:cond delay="indefinite"/>
                  </p:stCondLst>
                  <p:endCondLst>
                    <p:cond evt="onStopAudio" delay="0">
                      <p:tgtEl>
                        <p:sldTgt/>
                      </p:tgtEl>
                    </p:cond>
                  </p:endCondLst>
                </p:cTn>
                <p:tgtEl>
                  <p:spTgt spid="3"/>
                </p:tgtEl>
              </p:cMediaNode>
            </p:audio>
          </p:childTnLst>
        </p:cTn>
      </p:par>
    </p:tnLst>
    <p:bldLst>
      <p:bldP spid="14" grpId="0"/>
      <p:bldP spid="15" grpId="0"/>
      <p:bldP spid="16" grpId="0"/>
      <p:bldP spid="5" grpId="0" animBg="1"/>
      <p:bldP spid="28" grpId="0" animBg="1"/>
      <p:bldP spid="29" grpId="0"/>
      <p:bldP spid="30" grpId="0"/>
      <p:bldP spid="31" grpId="0" animBg="1"/>
      <p:bldP spid="3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5"/>
          <a:stretch>
            <a:fillRect/>
          </a:stretch>
        </p:blipFill>
        <p:spPr>
          <a:xfrm>
            <a:off x="8956035" y="569226"/>
            <a:ext cx="747045" cy="747045"/>
          </a:xfrm>
          <a:prstGeom prst="rect">
            <a:avLst/>
          </a:prstGeom>
        </p:spPr>
      </p:pic>
      <p:sp>
        <p:nvSpPr>
          <p:cNvPr id="4" name="TextBox 3"/>
          <p:cNvSpPr txBox="1"/>
          <p:nvPr/>
        </p:nvSpPr>
        <p:spPr>
          <a:xfrm>
            <a:off x="7018554" y="711915"/>
            <a:ext cx="2335461" cy="461665"/>
          </a:xfrm>
          <a:prstGeom prst="rect">
            <a:avLst/>
          </a:prstGeom>
          <a:noFill/>
        </p:spPr>
        <p:txBody>
          <a:bodyPr wrap="square" rtlCol="0">
            <a:spAutoFit/>
          </a:bodyPr>
          <a:lstStyle/>
          <a:p>
            <a:r>
              <a:rPr lang="en-GB" sz="2400" dirty="0">
                <a:latin typeface="Comic Sans MS" panose="030F0702030302020204" pitchFamily="66" charset="0"/>
              </a:rPr>
              <a:t>Have a think</a:t>
            </a:r>
          </a:p>
        </p:txBody>
      </p:sp>
      <p:sp>
        <p:nvSpPr>
          <p:cNvPr id="6" name="TextBox 5"/>
          <p:cNvSpPr txBox="1"/>
          <p:nvPr/>
        </p:nvSpPr>
        <p:spPr>
          <a:xfrm>
            <a:off x="2732072" y="1065243"/>
            <a:ext cx="6171433" cy="584775"/>
          </a:xfrm>
          <a:prstGeom prst="rect">
            <a:avLst/>
          </a:prstGeom>
          <a:noFill/>
        </p:spPr>
        <p:txBody>
          <a:bodyPr wrap="square" rtlCol="0">
            <a:spAutoFit/>
          </a:bodyPr>
          <a:lstStyle/>
          <a:p>
            <a:pPr algn="ctr"/>
            <a:r>
              <a:rPr lang="en-GB" sz="3200" dirty="0">
                <a:latin typeface="Comic Sans MS" panose="030F0702030302020204" pitchFamily="66" charset="0"/>
              </a:rPr>
              <a:t>Tens and Ones</a:t>
            </a:r>
          </a:p>
        </p:txBody>
      </p:sp>
      <p:graphicFrame>
        <p:nvGraphicFramePr>
          <p:cNvPr id="7" name="Table 6"/>
          <p:cNvGraphicFramePr>
            <a:graphicFrameLocks noGrp="1"/>
          </p:cNvGraphicFramePr>
          <p:nvPr>
            <p:extLst/>
          </p:nvPr>
        </p:nvGraphicFramePr>
        <p:xfrm>
          <a:off x="2307788" y="2025000"/>
          <a:ext cx="3510000" cy="1404000"/>
        </p:xfrm>
        <a:graphic>
          <a:graphicData uri="http://schemas.openxmlformats.org/drawingml/2006/table">
            <a:tbl>
              <a:tblPr firstRow="1" bandRow="1">
                <a:tableStyleId>{5940675A-B579-460E-94D1-54222C63F5DA}</a:tableStyleId>
              </a:tblPr>
              <a:tblGrid>
                <a:gridCol w="702000">
                  <a:extLst>
                    <a:ext uri="{9D8B030D-6E8A-4147-A177-3AD203B41FA5}">
                      <a16:colId xmlns:a16="http://schemas.microsoft.com/office/drawing/2014/main" val="959526296"/>
                    </a:ext>
                  </a:extLst>
                </a:gridCol>
                <a:gridCol w="702000">
                  <a:extLst>
                    <a:ext uri="{9D8B030D-6E8A-4147-A177-3AD203B41FA5}">
                      <a16:colId xmlns:a16="http://schemas.microsoft.com/office/drawing/2014/main" val="3837854462"/>
                    </a:ext>
                  </a:extLst>
                </a:gridCol>
                <a:gridCol w="702000">
                  <a:extLst>
                    <a:ext uri="{9D8B030D-6E8A-4147-A177-3AD203B41FA5}">
                      <a16:colId xmlns:a16="http://schemas.microsoft.com/office/drawing/2014/main" val="3128650680"/>
                    </a:ext>
                  </a:extLst>
                </a:gridCol>
                <a:gridCol w="702000">
                  <a:extLst>
                    <a:ext uri="{9D8B030D-6E8A-4147-A177-3AD203B41FA5}">
                      <a16:colId xmlns:a16="http://schemas.microsoft.com/office/drawing/2014/main" val="1102332713"/>
                    </a:ext>
                  </a:extLst>
                </a:gridCol>
                <a:gridCol w="702000">
                  <a:extLst>
                    <a:ext uri="{9D8B030D-6E8A-4147-A177-3AD203B41FA5}">
                      <a16:colId xmlns:a16="http://schemas.microsoft.com/office/drawing/2014/main" val="2580904791"/>
                    </a:ext>
                  </a:extLst>
                </a:gridCol>
              </a:tblGrid>
              <a:tr h="702000">
                <a:tc>
                  <a:txBody>
                    <a:bodyPr/>
                    <a:lstStyle/>
                    <a:p>
                      <a:endParaRPr lang="en-GB" sz="1000" dirty="0"/>
                    </a:p>
                  </a:txBody>
                  <a:tcPr marL="68580" marR="68580" marT="34290" marB="3429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endParaRPr lang="en-GB" sz="1000"/>
                    </a:p>
                  </a:txBody>
                  <a:tcPr marL="68580" marR="68580" marT="34290" marB="34290">
                    <a:lnT w="38100" cap="flat" cmpd="sng" algn="ctr">
                      <a:solidFill>
                        <a:schemeClr val="tx1"/>
                      </a:solidFill>
                      <a:prstDash val="solid"/>
                      <a:round/>
                      <a:headEnd type="none" w="med" len="med"/>
                      <a:tailEnd type="none" w="med" len="med"/>
                    </a:lnT>
                  </a:tcPr>
                </a:tc>
                <a:tc>
                  <a:txBody>
                    <a:bodyPr/>
                    <a:lstStyle/>
                    <a:p>
                      <a:endParaRPr lang="en-GB" sz="1000"/>
                    </a:p>
                  </a:txBody>
                  <a:tcPr marL="68580" marR="68580" marT="34290" marB="34290">
                    <a:lnT w="38100" cap="flat" cmpd="sng" algn="ctr">
                      <a:solidFill>
                        <a:schemeClr val="tx1"/>
                      </a:solidFill>
                      <a:prstDash val="solid"/>
                      <a:round/>
                      <a:headEnd type="none" w="med" len="med"/>
                      <a:tailEnd type="none" w="med" len="med"/>
                    </a:lnT>
                  </a:tcPr>
                </a:tc>
                <a:tc>
                  <a:txBody>
                    <a:bodyPr/>
                    <a:lstStyle/>
                    <a:p>
                      <a:endParaRPr lang="en-GB" sz="1000"/>
                    </a:p>
                  </a:txBody>
                  <a:tcPr marL="68580" marR="68580" marT="34290" marB="34290">
                    <a:lnT w="38100" cap="flat" cmpd="sng" algn="ctr">
                      <a:solidFill>
                        <a:schemeClr val="tx1"/>
                      </a:solidFill>
                      <a:prstDash val="solid"/>
                      <a:round/>
                      <a:headEnd type="none" w="med" len="med"/>
                      <a:tailEnd type="none" w="med" len="med"/>
                    </a:lnT>
                  </a:tcPr>
                </a:tc>
                <a:tc>
                  <a:txBody>
                    <a:bodyPr/>
                    <a:lstStyle/>
                    <a:p>
                      <a:endParaRPr lang="en-GB" sz="1000"/>
                    </a:p>
                  </a:txBody>
                  <a:tcPr marL="68580" marR="68580" marT="34290" marB="3429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15640484"/>
                  </a:ext>
                </a:extLst>
              </a:tr>
              <a:tr h="702000">
                <a:tc>
                  <a:txBody>
                    <a:bodyPr/>
                    <a:lstStyle/>
                    <a:p>
                      <a:endParaRPr lang="en-GB" sz="1000"/>
                    </a:p>
                  </a:txBody>
                  <a:tcPr marL="68580" marR="68580" marT="34290" marB="34290">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endParaRPr lang="en-GB" sz="1000"/>
                    </a:p>
                  </a:txBody>
                  <a:tcPr marL="68580" marR="68580" marT="34290" marB="34290">
                    <a:lnB w="38100" cap="flat" cmpd="sng" algn="ctr">
                      <a:solidFill>
                        <a:schemeClr val="tx1"/>
                      </a:solidFill>
                      <a:prstDash val="solid"/>
                      <a:round/>
                      <a:headEnd type="none" w="med" len="med"/>
                      <a:tailEnd type="none" w="med" len="med"/>
                    </a:lnB>
                  </a:tcPr>
                </a:tc>
                <a:tc>
                  <a:txBody>
                    <a:bodyPr/>
                    <a:lstStyle/>
                    <a:p>
                      <a:endParaRPr lang="en-GB" sz="1000"/>
                    </a:p>
                  </a:txBody>
                  <a:tcPr marL="68580" marR="68580" marT="34290" marB="34290">
                    <a:lnB w="38100" cap="flat" cmpd="sng" algn="ctr">
                      <a:solidFill>
                        <a:schemeClr val="tx1"/>
                      </a:solidFill>
                      <a:prstDash val="solid"/>
                      <a:round/>
                      <a:headEnd type="none" w="med" len="med"/>
                      <a:tailEnd type="none" w="med" len="med"/>
                    </a:lnB>
                  </a:tcPr>
                </a:tc>
                <a:tc>
                  <a:txBody>
                    <a:bodyPr/>
                    <a:lstStyle/>
                    <a:p>
                      <a:endParaRPr lang="en-GB" sz="1000"/>
                    </a:p>
                  </a:txBody>
                  <a:tcPr marL="68580" marR="68580" marT="34290" marB="34290">
                    <a:lnB w="38100" cap="flat" cmpd="sng" algn="ctr">
                      <a:solidFill>
                        <a:schemeClr val="tx1"/>
                      </a:solidFill>
                      <a:prstDash val="solid"/>
                      <a:round/>
                      <a:headEnd type="none" w="med" len="med"/>
                      <a:tailEnd type="none" w="med" len="med"/>
                    </a:lnB>
                  </a:tcPr>
                </a:tc>
                <a:tc>
                  <a:txBody>
                    <a:bodyPr/>
                    <a:lstStyle/>
                    <a:p>
                      <a:endParaRPr lang="en-GB" sz="1000" dirty="0"/>
                    </a:p>
                  </a:txBody>
                  <a:tcPr marL="68580" marR="68580" marT="34290" marB="34290">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89062715"/>
                  </a:ext>
                </a:extLst>
              </a:tr>
            </a:tbl>
          </a:graphicData>
        </a:graphic>
      </p:graphicFrame>
      <p:graphicFrame>
        <p:nvGraphicFramePr>
          <p:cNvPr id="8" name="Table 7"/>
          <p:cNvGraphicFramePr>
            <a:graphicFrameLocks noGrp="1"/>
          </p:cNvGraphicFramePr>
          <p:nvPr>
            <p:extLst/>
          </p:nvPr>
        </p:nvGraphicFramePr>
        <p:xfrm>
          <a:off x="6106668" y="2025000"/>
          <a:ext cx="3510000" cy="1404000"/>
        </p:xfrm>
        <a:graphic>
          <a:graphicData uri="http://schemas.openxmlformats.org/drawingml/2006/table">
            <a:tbl>
              <a:tblPr firstRow="1" bandRow="1">
                <a:tableStyleId>{5940675A-B579-460E-94D1-54222C63F5DA}</a:tableStyleId>
              </a:tblPr>
              <a:tblGrid>
                <a:gridCol w="702000">
                  <a:extLst>
                    <a:ext uri="{9D8B030D-6E8A-4147-A177-3AD203B41FA5}">
                      <a16:colId xmlns:a16="http://schemas.microsoft.com/office/drawing/2014/main" val="959526296"/>
                    </a:ext>
                  </a:extLst>
                </a:gridCol>
                <a:gridCol w="702000">
                  <a:extLst>
                    <a:ext uri="{9D8B030D-6E8A-4147-A177-3AD203B41FA5}">
                      <a16:colId xmlns:a16="http://schemas.microsoft.com/office/drawing/2014/main" val="3837854462"/>
                    </a:ext>
                  </a:extLst>
                </a:gridCol>
                <a:gridCol w="702000">
                  <a:extLst>
                    <a:ext uri="{9D8B030D-6E8A-4147-A177-3AD203B41FA5}">
                      <a16:colId xmlns:a16="http://schemas.microsoft.com/office/drawing/2014/main" val="3128650680"/>
                    </a:ext>
                  </a:extLst>
                </a:gridCol>
                <a:gridCol w="702000">
                  <a:extLst>
                    <a:ext uri="{9D8B030D-6E8A-4147-A177-3AD203B41FA5}">
                      <a16:colId xmlns:a16="http://schemas.microsoft.com/office/drawing/2014/main" val="1102332713"/>
                    </a:ext>
                  </a:extLst>
                </a:gridCol>
                <a:gridCol w="702000">
                  <a:extLst>
                    <a:ext uri="{9D8B030D-6E8A-4147-A177-3AD203B41FA5}">
                      <a16:colId xmlns:a16="http://schemas.microsoft.com/office/drawing/2014/main" val="2580904791"/>
                    </a:ext>
                  </a:extLst>
                </a:gridCol>
              </a:tblGrid>
              <a:tr h="702000">
                <a:tc>
                  <a:txBody>
                    <a:bodyPr/>
                    <a:lstStyle/>
                    <a:p>
                      <a:endParaRPr lang="en-GB" sz="1000" dirty="0"/>
                    </a:p>
                  </a:txBody>
                  <a:tcPr marL="68580" marR="68580" marT="34290" marB="3429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endParaRPr lang="en-GB" sz="1000"/>
                    </a:p>
                  </a:txBody>
                  <a:tcPr marL="68580" marR="68580" marT="34290" marB="34290">
                    <a:lnT w="38100" cap="flat" cmpd="sng" algn="ctr">
                      <a:solidFill>
                        <a:schemeClr val="tx1"/>
                      </a:solidFill>
                      <a:prstDash val="solid"/>
                      <a:round/>
                      <a:headEnd type="none" w="med" len="med"/>
                      <a:tailEnd type="none" w="med" len="med"/>
                    </a:lnT>
                  </a:tcPr>
                </a:tc>
                <a:tc>
                  <a:txBody>
                    <a:bodyPr/>
                    <a:lstStyle/>
                    <a:p>
                      <a:endParaRPr lang="en-GB" sz="1000"/>
                    </a:p>
                  </a:txBody>
                  <a:tcPr marL="68580" marR="68580" marT="34290" marB="34290">
                    <a:lnT w="38100" cap="flat" cmpd="sng" algn="ctr">
                      <a:solidFill>
                        <a:schemeClr val="tx1"/>
                      </a:solidFill>
                      <a:prstDash val="solid"/>
                      <a:round/>
                      <a:headEnd type="none" w="med" len="med"/>
                      <a:tailEnd type="none" w="med" len="med"/>
                    </a:lnT>
                  </a:tcPr>
                </a:tc>
                <a:tc>
                  <a:txBody>
                    <a:bodyPr/>
                    <a:lstStyle/>
                    <a:p>
                      <a:endParaRPr lang="en-GB" sz="1000"/>
                    </a:p>
                  </a:txBody>
                  <a:tcPr marL="68580" marR="68580" marT="34290" marB="34290">
                    <a:lnT w="38100" cap="flat" cmpd="sng" algn="ctr">
                      <a:solidFill>
                        <a:schemeClr val="tx1"/>
                      </a:solidFill>
                      <a:prstDash val="solid"/>
                      <a:round/>
                      <a:headEnd type="none" w="med" len="med"/>
                      <a:tailEnd type="none" w="med" len="med"/>
                    </a:lnT>
                  </a:tcPr>
                </a:tc>
                <a:tc>
                  <a:txBody>
                    <a:bodyPr/>
                    <a:lstStyle/>
                    <a:p>
                      <a:endParaRPr lang="en-GB" sz="1000"/>
                    </a:p>
                  </a:txBody>
                  <a:tcPr marL="68580" marR="68580" marT="34290" marB="3429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15640484"/>
                  </a:ext>
                </a:extLst>
              </a:tr>
              <a:tr h="702000">
                <a:tc>
                  <a:txBody>
                    <a:bodyPr/>
                    <a:lstStyle/>
                    <a:p>
                      <a:endParaRPr lang="en-GB" sz="1000"/>
                    </a:p>
                  </a:txBody>
                  <a:tcPr marL="68580" marR="68580" marT="34290" marB="34290">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endParaRPr lang="en-GB" sz="1000"/>
                    </a:p>
                  </a:txBody>
                  <a:tcPr marL="68580" marR="68580" marT="34290" marB="34290">
                    <a:lnB w="38100" cap="flat" cmpd="sng" algn="ctr">
                      <a:solidFill>
                        <a:schemeClr val="tx1"/>
                      </a:solidFill>
                      <a:prstDash val="solid"/>
                      <a:round/>
                      <a:headEnd type="none" w="med" len="med"/>
                      <a:tailEnd type="none" w="med" len="med"/>
                    </a:lnB>
                  </a:tcPr>
                </a:tc>
                <a:tc>
                  <a:txBody>
                    <a:bodyPr/>
                    <a:lstStyle/>
                    <a:p>
                      <a:endParaRPr lang="en-GB" sz="1000"/>
                    </a:p>
                  </a:txBody>
                  <a:tcPr marL="68580" marR="68580" marT="34290" marB="34290">
                    <a:lnB w="38100" cap="flat" cmpd="sng" algn="ctr">
                      <a:solidFill>
                        <a:schemeClr val="tx1"/>
                      </a:solidFill>
                      <a:prstDash val="solid"/>
                      <a:round/>
                      <a:headEnd type="none" w="med" len="med"/>
                      <a:tailEnd type="none" w="med" len="med"/>
                    </a:lnB>
                  </a:tcPr>
                </a:tc>
                <a:tc>
                  <a:txBody>
                    <a:bodyPr/>
                    <a:lstStyle/>
                    <a:p>
                      <a:endParaRPr lang="en-GB" sz="1000"/>
                    </a:p>
                  </a:txBody>
                  <a:tcPr marL="68580" marR="68580" marT="34290" marB="34290">
                    <a:lnB w="38100" cap="flat" cmpd="sng" algn="ctr">
                      <a:solidFill>
                        <a:schemeClr val="tx1"/>
                      </a:solidFill>
                      <a:prstDash val="solid"/>
                      <a:round/>
                      <a:headEnd type="none" w="med" len="med"/>
                      <a:tailEnd type="none" w="med" len="med"/>
                    </a:lnB>
                  </a:tcPr>
                </a:tc>
                <a:tc>
                  <a:txBody>
                    <a:bodyPr/>
                    <a:lstStyle/>
                    <a:p>
                      <a:endParaRPr lang="en-GB" sz="1000" dirty="0"/>
                    </a:p>
                  </a:txBody>
                  <a:tcPr marL="68580" marR="68580" marT="34290" marB="34290">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89062715"/>
                  </a:ext>
                </a:extLst>
              </a:tr>
            </a:tbl>
          </a:graphicData>
        </a:graphic>
      </p:graphicFrame>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23225" y="2103637"/>
            <a:ext cx="606997" cy="588028"/>
          </a:xfrm>
          <a:prstGeom prst="rect">
            <a:avLst/>
          </a:prstGeom>
        </p:spPr>
      </p:pic>
      <p:sp>
        <p:nvSpPr>
          <p:cNvPr id="10" name="TextBox 9"/>
          <p:cNvSpPr txBox="1"/>
          <p:nvPr/>
        </p:nvSpPr>
        <p:spPr>
          <a:xfrm>
            <a:off x="2510101" y="3785088"/>
            <a:ext cx="3743032" cy="584775"/>
          </a:xfrm>
          <a:prstGeom prst="rect">
            <a:avLst/>
          </a:prstGeom>
          <a:noFill/>
        </p:spPr>
        <p:txBody>
          <a:bodyPr wrap="square" rtlCol="0">
            <a:spAutoFit/>
          </a:bodyPr>
          <a:lstStyle/>
          <a:p>
            <a:pPr algn="ctr"/>
            <a:r>
              <a:rPr lang="en-GB" sz="3200" dirty="0">
                <a:latin typeface="Comic Sans MS" panose="030F0702030302020204" pitchFamily="66" charset="0"/>
              </a:rPr>
              <a:t>There is      ten</a:t>
            </a:r>
          </a:p>
        </p:txBody>
      </p:sp>
      <p:sp>
        <p:nvSpPr>
          <p:cNvPr id="11" name="TextBox 10"/>
          <p:cNvSpPr txBox="1"/>
          <p:nvPr/>
        </p:nvSpPr>
        <p:spPr>
          <a:xfrm>
            <a:off x="5468132" y="3785088"/>
            <a:ext cx="3605997" cy="584775"/>
          </a:xfrm>
          <a:prstGeom prst="rect">
            <a:avLst/>
          </a:prstGeom>
          <a:noFill/>
        </p:spPr>
        <p:txBody>
          <a:bodyPr wrap="square" rtlCol="0">
            <a:spAutoFit/>
          </a:bodyPr>
          <a:lstStyle/>
          <a:p>
            <a:pPr algn="ctr"/>
            <a:r>
              <a:rPr lang="en-GB" sz="3200" dirty="0">
                <a:latin typeface="Comic Sans MS" panose="030F0702030302020204" pitchFamily="66" charset="0"/>
              </a:rPr>
              <a:t>and      ones.</a:t>
            </a:r>
          </a:p>
        </p:txBody>
      </p:sp>
      <p:sp>
        <p:nvSpPr>
          <p:cNvPr id="12" name="TextBox 11"/>
          <p:cNvSpPr txBox="1"/>
          <p:nvPr/>
        </p:nvSpPr>
        <p:spPr>
          <a:xfrm>
            <a:off x="3339551" y="4927654"/>
            <a:ext cx="4868678" cy="584775"/>
          </a:xfrm>
          <a:prstGeom prst="rect">
            <a:avLst/>
          </a:prstGeom>
          <a:noFill/>
        </p:spPr>
        <p:txBody>
          <a:bodyPr wrap="square" rtlCol="0">
            <a:spAutoFit/>
          </a:bodyPr>
          <a:lstStyle/>
          <a:p>
            <a:pPr algn="ctr"/>
            <a:r>
              <a:rPr lang="en-GB" sz="3200" dirty="0">
                <a:latin typeface="Comic Sans MS" panose="030F0702030302020204" pitchFamily="66" charset="0"/>
              </a:rPr>
              <a:t>There are        ants.</a:t>
            </a:r>
          </a:p>
        </p:txBody>
      </p:sp>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80752" y="2080957"/>
            <a:ext cx="599335" cy="580606"/>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90872" y="2080957"/>
            <a:ext cx="599335" cy="580606"/>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00992" y="2080957"/>
            <a:ext cx="599335" cy="580606"/>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97464" y="2080957"/>
            <a:ext cx="599335" cy="580606"/>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93936" y="2080957"/>
            <a:ext cx="599335" cy="580606"/>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68950" y="2768367"/>
            <a:ext cx="599335" cy="580606"/>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79070" y="2768367"/>
            <a:ext cx="599335" cy="580606"/>
          </a:xfrm>
          <a:prstGeom prst="rect">
            <a:avLst/>
          </a:prstGeom>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89190" y="2768367"/>
            <a:ext cx="599335" cy="580606"/>
          </a:xfrm>
          <a:prstGeom prst="rect">
            <a:avLst/>
          </a:prstGeom>
        </p:spPr>
      </p:pic>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85662" y="2768367"/>
            <a:ext cx="599335" cy="580606"/>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82134" y="2768367"/>
            <a:ext cx="599335" cy="580606"/>
          </a:xfrm>
          <a:prstGeom prst="rect">
            <a:avLst/>
          </a:prstGeom>
        </p:spPr>
      </p:pic>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67737" y="2100534"/>
            <a:ext cx="606997" cy="588028"/>
          </a:xfrm>
          <a:prstGeom prst="rect">
            <a:avLst/>
          </a:prstGeom>
        </p:spPr>
      </p:pic>
      <p:sp>
        <p:nvSpPr>
          <p:cNvPr id="24" name="Rounded Rectangle 23"/>
          <p:cNvSpPr/>
          <p:nvPr/>
        </p:nvSpPr>
        <p:spPr>
          <a:xfrm>
            <a:off x="4584881" y="3749177"/>
            <a:ext cx="583073" cy="559317"/>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    </a:t>
            </a:r>
          </a:p>
        </p:txBody>
      </p:sp>
      <p:sp>
        <p:nvSpPr>
          <p:cNvPr id="25" name="Rounded Rectangle 24"/>
          <p:cNvSpPr/>
          <p:nvPr/>
        </p:nvSpPr>
        <p:spPr>
          <a:xfrm>
            <a:off x="6856705" y="3749177"/>
            <a:ext cx="583073" cy="559317"/>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    </a:t>
            </a:r>
          </a:p>
        </p:txBody>
      </p:sp>
      <p:sp>
        <p:nvSpPr>
          <p:cNvPr id="26" name="TextBox 25"/>
          <p:cNvSpPr txBox="1"/>
          <p:nvPr/>
        </p:nvSpPr>
        <p:spPr>
          <a:xfrm>
            <a:off x="4530833" y="3749177"/>
            <a:ext cx="661043" cy="584775"/>
          </a:xfrm>
          <a:prstGeom prst="rect">
            <a:avLst/>
          </a:prstGeom>
          <a:noFill/>
        </p:spPr>
        <p:txBody>
          <a:bodyPr wrap="square" rtlCol="0">
            <a:spAutoFit/>
          </a:bodyPr>
          <a:lstStyle/>
          <a:p>
            <a:pPr algn="ctr"/>
            <a:r>
              <a:rPr lang="en-GB" sz="3200" dirty="0">
                <a:solidFill>
                  <a:schemeClr val="accent1"/>
                </a:solidFill>
                <a:latin typeface="Comic Sans MS" panose="030F0702030302020204" pitchFamily="66" charset="0"/>
              </a:rPr>
              <a:t>1</a:t>
            </a:r>
          </a:p>
        </p:txBody>
      </p:sp>
      <p:sp>
        <p:nvSpPr>
          <p:cNvPr id="27" name="TextBox 26"/>
          <p:cNvSpPr txBox="1"/>
          <p:nvPr/>
        </p:nvSpPr>
        <p:spPr>
          <a:xfrm>
            <a:off x="6813691" y="3736447"/>
            <a:ext cx="661043" cy="584775"/>
          </a:xfrm>
          <a:prstGeom prst="rect">
            <a:avLst/>
          </a:prstGeom>
          <a:noFill/>
        </p:spPr>
        <p:txBody>
          <a:bodyPr wrap="square" rtlCol="0">
            <a:spAutoFit/>
          </a:bodyPr>
          <a:lstStyle/>
          <a:p>
            <a:pPr algn="ctr"/>
            <a:r>
              <a:rPr lang="en-GB" sz="3200" dirty="0">
                <a:solidFill>
                  <a:schemeClr val="accent1"/>
                </a:solidFill>
                <a:latin typeface="Comic Sans MS" panose="030F0702030302020204" pitchFamily="66" charset="0"/>
              </a:rPr>
              <a:t>4</a:t>
            </a:r>
          </a:p>
        </p:txBody>
      </p:sp>
      <p:sp>
        <p:nvSpPr>
          <p:cNvPr id="28" name="Rounded Rectangle 27"/>
          <p:cNvSpPr/>
          <p:nvPr/>
        </p:nvSpPr>
        <p:spPr>
          <a:xfrm>
            <a:off x="5965626" y="4926910"/>
            <a:ext cx="583073" cy="559317"/>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    </a:t>
            </a:r>
          </a:p>
        </p:txBody>
      </p:sp>
      <p:sp>
        <p:nvSpPr>
          <p:cNvPr id="29" name="TextBox 28"/>
          <p:cNvSpPr txBox="1"/>
          <p:nvPr/>
        </p:nvSpPr>
        <p:spPr>
          <a:xfrm>
            <a:off x="5922612" y="4914180"/>
            <a:ext cx="661043" cy="584775"/>
          </a:xfrm>
          <a:prstGeom prst="rect">
            <a:avLst/>
          </a:prstGeom>
          <a:noFill/>
        </p:spPr>
        <p:txBody>
          <a:bodyPr wrap="square" rtlCol="0">
            <a:spAutoFit/>
          </a:bodyPr>
          <a:lstStyle/>
          <a:p>
            <a:pPr algn="ctr"/>
            <a:r>
              <a:rPr lang="en-GB" sz="3200" dirty="0">
                <a:solidFill>
                  <a:schemeClr val="accent1"/>
                </a:solidFill>
                <a:latin typeface="Comic Sans MS" panose="030F0702030302020204" pitchFamily="66" charset="0"/>
              </a:rPr>
              <a:t>14</a:t>
            </a:r>
          </a:p>
        </p:txBody>
      </p:sp>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37978" y="2106740"/>
            <a:ext cx="606997" cy="588028"/>
          </a:xfrm>
          <a:prstGeom prst="rect">
            <a:avLst/>
          </a:prstGeom>
        </p:spPr>
      </p:pic>
      <p:pic>
        <p:nvPicPr>
          <p:cNvPr id="31" name="Picture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82490" y="2103637"/>
            <a:ext cx="606997" cy="588028"/>
          </a:xfrm>
          <a:prstGeom prst="rect">
            <a:avLst/>
          </a:prstGeom>
        </p:spPr>
      </p:pic>
      <p:pic>
        <p:nvPicPr>
          <p:cNvPr id="32" name="Audio 3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1117921482"/>
      </p:ext>
    </p:extLst>
  </p:cSld>
  <p:clrMapOvr>
    <a:masterClrMapping/>
  </p:clrMapOvr>
  <mc:AlternateContent xmlns:mc="http://schemas.openxmlformats.org/markup-compatibility/2006">
    <mc:Choice xmlns:p14="http://schemas.microsoft.com/office/powerpoint/2010/main" Requires="p14">
      <p:transition spd="slow" p14:dur="2000" advTm="37748"/>
    </mc:Choice>
    <mc:Fallback>
      <p:transition spd="slow" advTm="377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6" presetClass="emph" presetSubtype="0" fill="hold" nodeType="clickEffect">
                                  <p:stCondLst>
                                    <p:cond delay="0"/>
                                  </p:stCondLst>
                                  <p:childTnLst>
                                    <p:animEffect transition="out" filter="fade">
                                      <p:cBhvr>
                                        <p:cTn id="20" dur="500" tmFilter="0, 0; .2, .5; .8, .5; 1, 0"/>
                                        <p:tgtEl>
                                          <p:spTgt spid="7"/>
                                        </p:tgtEl>
                                      </p:cBhvr>
                                    </p:animEffect>
                                    <p:animScale>
                                      <p:cBhvr>
                                        <p:cTn id="21" dur="250" autoRev="1" fill="hold"/>
                                        <p:tgtEl>
                                          <p:spTgt spid="7"/>
                                        </p:tgtEl>
                                      </p:cBhvr>
                                      <p:by x="105000" y="105000"/>
                                    </p:animScale>
                                  </p:childTnLst>
                                </p:cTn>
                              </p:par>
                              <p:par>
                                <p:cTn id="22" presetID="26" presetClass="emph" presetSubtype="0" fill="hold" nodeType="withEffect">
                                  <p:stCondLst>
                                    <p:cond delay="0"/>
                                  </p:stCondLst>
                                  <p:childTnLst>
                                    <p:animEffect transition="out" filter="fade">
                                      <p:cBhvr>
                                        <p:cTn id="23" dur="500" tmFilter="0, 0; .2, .5; .8, .5; 1, 0"/>
                                        <p:tgtEl>
                                          <p:spTgt spid="13"/>
                                        </p:tgtEl>
                                      </p:cBhvr>
                                    </p:animEffect>
                                    <p:animScale>
                                      <p:cBhvr>
                                        <p:cTn id="24" dur="250" autoRev="1" fill="hold"/>
                                        <p:tgtEl>
                                          <p:spTgt spid="13"/>
                                        </p:tgtEl>
                                      </p:cBhvr>
                                      <p:by x="105000" y="105000"/>
                                    </p:animScale>
                                  </p:childTnLst>
                                </p:cTn>
                              </p:par>
                              <p:par>
                                <p:cTn id="25" presetID="26" presetClass="emph" presetSubtype="0" fill="hold" nodeType="withEffect">
                                  <p:stCondLst>
                                    <p:cond delay="0"/>
                                  </p:stCondLst>
                                  <p:childTnLst>
                                    <p:animEffect transition="out" filter="fade">
                                      <p:cBhvr>
                                        <p:cTn id="26" dur="500" tmFilter="0, 0; .2, .5; .8, .5; 1, 0"/>
                                        <p:tgtEl>
                                          <p:spTgt spid="14"/>
                                        </p:tgtEl>
                                      </p:cBhvr>
                                    </p:animEffect>
                                    <p:animScale>
                                      <p:cBhvr>
                                        <p:cTn id="27" dur="250" autoRev="1" fill="hold"/>
                                        <p:tgtEl>
                                          <p:spTgt spid="14"/>
                                        </p:tgtEl>
                                      </p:cBhvr>
                                      <p:by x="105000" y="105000"/>
                                    </p:animScale>
                                  </p:childTnLst>
                                </p:cTn>
                              </p:par>
                              <p:par>
                                <p:cTn id="28" presetID="26" presetClass="emph" presetSubtype="0" fill="hold" nodeType="withEffect">
                                  <p:stCondLst>
                                    <p:cond delay="0"/>
                                  </p:stCondLst>
                                  <p:childTnLst>
                                    <p:animEffect transition="out" filter="fade">
                                      <p:cBhvr>
                                        <p:cTn id="29" dur="500" tmFilter="0, 0; .2, .5; .8, .5; 1, 0"/>
                                        <p:tgtEl>
                                          <p:spTgt spid="15"/>
                                        </p:tgtEl>
                                      </p:cBhvr>
                                    </p:animEffect>
                                    <p:animScale>
                                      <p:cBhvr>
                                        <p:cTn id="30" dur="250" autoRev="1" fill="hold"/>
                                        <p:tgtEl>
                                          <p:spTgt spid="15"/>
                                        </p:tgtEl>
                                      </p:cBhvr>
                                      <p:by x="105000" y="105000"/>
                                    </p:animScale>
                                  </p:childTnLst>
                                </p:cTn>
                              </p:par>
                              <p:par>
                                <p:cTn id="31" presetID="26" presetClass="emph" presetSubtype="0" fill="hold" nodeType="withEffect">
                                  <p:stCondLst>
                                    <p:cond delay="0"/>
                                  </p:stCondLst>
                                  <p:childTnLst>
                                    <p:animEffect transition="out" filter="fade">
                                      <p:cBhvr>
                                        <p:cTn id="32" dur="500" tmFilter="0, 0; .2, .5; .8, .5; 1, 0"/>
                                        <p:tgtEl>
                                          <p:spTgt spid="16"/>
                                        </p:tgtEl>
                                      </p:cBhvr>
                                    </p:animEffect>
                                    <p:animScale>
                                      <p:cBhvr>
                                        <p:cTn id="33" dur="250" autoRev="1" fill="hold"/>
                                        <p:tgtEl>
                                          <p:spTgt spid="16"/>
                                        </p:tgtEl>
                                      </p:cBhvr>
                                      <p:by x="105000" y="105000"/>
                                    </p:animScale>
                                  </p:childTnLst>
                                </p:cTn>
                              </p:par>
                              <p:par>
                                <p:cTn id="34" presetID="26" presetClass="emph" presetSubtype="0" fill="hold" nodeType="withEffect">
                                  <p:stCondLst>
                                    <p:cond delay="0"/>
                                  </p:stCondLst>
                                  <p:childTnLst>
                                    <p:animEffect transition="out" filter="fade">
                                      <p:cBhvr>
                                        <p:cTn id="35" dur="500" tmFilter="0, 0; .2, .5; .8, .5; 1, 0"/>
                                        <p:tgtEl>
                                          <p:spTgt spid="17"/>
                                        </p:tgtEl>
                                      </p:cBhvr>
                                    </p:animEffect>
                                    <p:animScale>
                                      <p:cBhvr>
                                        <p:cTn id="36" dur="250" autoRev="1" fill="hold"/>
                                        <p:tgtEl>
                                          <p:spTgt spid="17"/>
                                        </p:tgtEl>
                                      </p:cBhvr>
                                      <p:by x="105000" y="105000"/>
                                    </p:animScale>
                                  </p:childTnLst>
                                </p:cTn>
                              </p:par>
                              <p:par>
                                <p:cTn id="37" presetID="26" presetClass="emph" presetSubtype="0" fill="hold" nodeType="withEffect">
                                  <p:stCondLst>
                                    <p:cond delay="0"/>
                                  </p:stCondLst>
                                  <p:childTnLst>
                                    <p:animEffect transition="out" filter="fade">
                                      <p:cBhvr>
                                        <p:cTn id="38" dur="500" tmFilter="0, 0; .2, .5; .8, .5; 1, 0"/>
                                        <p:tgtEl>
                                          <p:spTgt spid="18"/>
                                        </p:tgtEl>
                                      </p:cBhvr>
                                    </p:animEffect>
                                    <p:animScale>
                                      <p:cBhvr>
                                        <p:cTn id="39" dur="250" autoRev="1" fill="hold"/>
                                        <p:tgtEl>
                                          <p:spTgt spid="18"/>
                                        </p:tgtEl>
                                      </p:cBhvr>
                                      <p:by x="105000" y="105000"/>
                                    </p:animScale>
                                  </p:childTnLst>
                                </p:cTn>
                              </p:par>
                              <p:par>
                                <p:cTn id="40" presetID="26" presetClass="emph" presetSubtype="0" fill="hold" nodeType="withEffect">
                                  <p:stCondLst>
                                    <p:cond delay="0"/>
                                  </p:stCondLst>
                                  <p:childTnLst>
                                    <p:animEffect transition="out" filter="fade">
                                      <p:cBhvr>
                                        <p:cTn id="41" dur="500" tmFilter="0, 0; .2, .5; .8, .5; 1, 0"/>
                                        <p:tgtEl>
                                          <p:spTgt spid="19"/>
                                        </p:tgtEl>
                                      </p:cBhvr>
                                    </p:animEffect>
                                    <p:animScale>
                                      <p:cBhvr>
                                        <p:cTn id="42" dur="250" autoRev="1" fill="hold"/>
                                        <p:tgtEl>
                                          <p:spTgt spid="19"/>
                                        </p:tgtEl>
                                      </p:cBhvr>
                                      <p:by x="105000" y="105000"/>
                                    </p:animScale>
                                  </p:childTnLst>
                                </p:cTn>
                              </p:par>
                              <p:par>
                                <p:cTn id="43" presetID="26" presetClass="emph" presetSubtype="0" fill="hold" nodeType="withEffect">
                                  <p:stCondLst>
                                    <p:cond delay="0"/>
                                  </p:stCondLst>
                                  <p:childTnLst>
                                    <p:animEffect transition="out" filter="fade">
                                      <p:cBhvr>
                                        <p:cTn id="44" dur="500" tmFilter="0, 0; .2, .5; .8, .5; 1, 0"/>
                                        <p:tgtEl>
                                          <p:spTgt spid="20"/>
                                        </p:tgtEl>
                                      </p:cBhvr>
                                    </p:animEffect>
                                    <p:animScale>
                                      <p:cBhvr>
                                        <p:cTn id="45" dur="250" autoRev="1" fill="hold"/>
                                        <p:tgtEl>
                                          <p:spTgt spid="20"/>
                                        </p:tgtEl>
                                      </p:cBhvr>
                                      <p:by x="105000" y="105000"/>
                                    </p:animScale>
                                  </p:childTnLst>
                                </p:cTn>
                              </p:par>
                              <p:par>
                                <p:cTn id="46" presetID="26" presetClass="emph" presetSubtype="0" fill="hold" nodeType="withEffect">
                                  <p:stCondLst>
                                    <p:cond delay="0"/>
                                  </p:stCondLst>
                                  <p:childTnLst>
                                    <p:animEffect transition="out" filter="fade">
                                      <p:cBhvr>
                                        <p:cTn id="47" dur="500" tmFilter="0, 0; .2, .5; .8, .5; 1, 0"/>
                                        <p:tgtEl>
                                          <p:spTgt spid="21"/>
                                        </p:tgtEl>
                                      </p:cBhvr>
                                    </p:animEffect>
                                    <p:animScale>
                                      <p:cBhvr>
                                        <p:cTn id="48" dur="250" autoRev="1" fill="hold"/>
                                        <p:tgtEl>
                                          <p:spTgt spid="21"/>
                                        </p:tgtEl>
                                      </p:cBhvr>
                                      <p:by x="105000" y="105000"/>
                                    </p:animScale>
                                  </p:childTnLst>
                                </p:cTn>
                              </p:par>
                              <p:par>
                                <p:cTn id="49" presetID="26" presetClass="emph" presetSubtype="0" fill="hold" nodeType="withEffect">
                                  <p:stCondLst>
                                    <p:cond delay="0"/>
                                  </p:stCondLst>
                                  <p:childTnLst>
                                    <p:animEffect transition="out" filter="fade">
                                      <p:cBhvr>
                                        <p:cTn id="50" dur="500" tmFilter="0, 0; .2, .5; .8, .5; 1, 0"/>
                                        <p:tgtEl>
                                          <p:spTgt spid="22"/>
                                        </p:tgtEl>
                                      </p:cBhvr>
                                    </p:animEffect>
                                    <p:animScale>
                                      <p:cBhvr>
                                        <p:cTn id="51" dur="250" autoRev="1" fill="hold"/>
                                        <p:tgtEl>
                                          <p:spTgt spid="22"/>
                                        </p:tgtEl>
                                      </p:cBhvr>
                                      <p:by x="105000" y="105000"/>
                                    </p:animScale>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26"/>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26" presetClass="emph" presetSubtype="0" fill="hold" nodeType="clickEffect">
                                  <p:stCondLst>
                                    <p:cond delay="0"/>
                                  </p:stCondLst>
                                  <p:childTnLst>
                                    <p:animEffect transition="out" filter="fade">
                                      <p:cBhvr>
                                        <p:cTn id="59" dur="500" tmFilter="0, 0; .2, .5; .8, .5; 1, 0"/>
                                        <p:tgtEl>
                                          <p:spTgt spid="8"/>
                                        </p:tgtEl>
                                      </p:cBhvr>
                                    </p:animEffect>
                                    <p:animScale>
                                      <p:cBhvr>
                                        <p:cTn id="60" dur="250" autoRev="1" fill="hold"/>
                                        <p:tgtEl>
                                          <p:spTgt spid="8"/>
                                        </p:tgtEl>
                                      </p:cBhvr>
                                      <p:by x="105000" y="105000"/>
                                    </p:animScale>
                                  </p:childTnLst>
                                </p:cTn>
                              </p:par>
                              <p:par>
                                <p:cTn id="61" presetID="26" presetClass="emph" presetSubtype="0" fill="hold" nodeType="withEffect">
                                  <p:stCondLst>
                                    <p:cond delay="0"/>
                                  </p:stCondLst>
                                  <p:childTnLst>
                                    <p:animEffect transition="out" filter="fade">
                                      <p:cBhvr>
                                        <p:cTn id="62" dur="500" tmFilter="0, 0; .2, .5; .8, .5; 1, 0"/>
                                        <p:tgtEl>
                                          <p:spTgt spid="9"/>
                                        </p:tgtEl>
                                      </p:cBhvr>
                                    </p:animEffect>
                                    <p:animScale>
                                      <p:cBhvr>
                                        <p:cTn id="63" dur="250" autoRev="1" fill="hold"/>
                                        <p:tgtEl>
                                          <p:spTgt spid="9"/>
                                        </p:tgtEl>
                                      </p:cBhvr>
                                      <p:by x="105000" y="105000"/>
                                    </p:animScale>
                                  </p:childTnLst>
                                </p:cTn>
                              </p:par>
                              <p:par>
                                <p:cTn id="64" presetID="26" presetClass="emph" presetSubtype="0" fill="hold" nodeType="withEffect">
                                  <p:stCondLst>
                                    <p:cond delay="0"/>
                                  </p:stCondLst>
                                  <p:childTnLst>
                                    <p:animEffect transition="out" filter="fade">
                                      <p:cBhvr>
                                        <p:cTn id="65" dur="500" tmFilter="0, 0; .2, .5; .8, .5; 1, 0"/>
                                        <p:tgtEl>
                                          <p:spTgt spid="23"/>
                                        </p:tgtEl>
                                      </p:cBhvr>
                                    </p:animEffect>
                                    <p:animScale>
                                      <p:cBhvr>
                                        <p:cTn id="66" dur="250" autoRev="1" fill="hold"/>
                                        <p:tgtEl>
                                          <p:spTgt spid="23"/>
                                        </p:tgtEl>
                                      </p:cBhvr>
                                      <p:by x="105000" y="105000"/>
                                    </p:animScale>
                                  </p:childTnLst>
                                </p:cTn>
                              </p:par>
                              <p:par>
                                <p:cTn id="67" presetID="26" presetClass="emph" presetSubtype="0" fill="hold" nodeType="withEffect">
                                  <p:stCondLst>
                                    <p:cond delay="0"/>
                                  </p:stCondLst>
                                  <p:childTnLst>
                                    <p:animEffect transition="out" filter="fade">
                                      <p:cBhvr>
                                        <p:cTn id="68" dur="500" tmFilter="0, 0; .2, .5; .8, .5; 1, 0"/>
                                        <p:tgtEl>
                                          <p:spTgt spid="30"/>
                                        </p:tgtEl>
                                      </p:cBhvr>
                                    </p:animEffect>
                                    <p:animScale>
                                      <p:cBhvr>
                                        <p:cTn id="69" dur="250" autoRev="1" fill="hold"/>
                                        <p:tgtEl>
                                          <p:spTgt spid="30"/>
                                        </p:tgtEl>
                                      </p:cBhvr>
                                      <p:by x="105000" y="105000"/>
                                    </p:animScale>
                                  </p:childTnLst>
                                </p:cTn>
                              </p:par>
                              <p:par>
                                <p:cTn id="70" presetID="26" presetClass="emph" presetSubtype="0" fill="hold" nodeType="withEffect">
                                  <p:stCondLst>
                                    <p:cond delay="0"/>
                                  </p:stCondLst>
                                  <p:childTnLst>
                                    <p:animEffect transition="out" filter="fade">
                                      <p:cBhvr>
                                        <p:cTn id="71" dur="500" tmFilter="0, 0; .2, .5; .8, .5; 1, 0"/>
                                        <p:tgtEl>
                                          <p:spTgt spid="31"/>
                                        </p:tgtEl>
                                      </p:cBhvr>
                                    </p:animEffect>
                                    <p:animScale>
                                      <p:cBhvr>
                                        <p:cTn id="72" dur="250" autoRev="1" fill="hold"/>
                                        <p:tgtEl>
                                          <p:spTgt spid="31"/>
                                        </p:tgtEl>
                                      </p:cBhvr>
                                      <p:by x="105000" y="105000"/>
                                    </p:animScale>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7"/>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2"/>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2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7" fill="hold" display="0">
                  <p:stCondLst>
                    <p:cond delay="indefinite"/>
                  </p:stCondLst>
                  <p:endCondLst>
                    <p:cond evt="onStopAudio" delay="0">
                      <p:tgtEl>
                        <p:sldTgt/>
                      </p:tgtEl>
                    </p:cond>
                  </p:endCondLst>
                </p:cTn>
                <p:tgtEl>
                  <p:spTgt spid="32"/>
                </p:tgtEl>
              </p:cMediaNode>
            </p:audio>
          </p:childTnLst>
        </p:cTn>
      </p:par>
    </p:tnLst>
    <p:bldLst>
      <p:bldP spid="10" grpId="0"/>
      <p:bldP spid="11" grpId="0"/>
      <p:bldP spid="12" grpId="0"/>
      <p:bldP spid="24" grpId="0" animBg="1"/>
      <p:bldP spid="25" grpId="0" animBg="1"/>
      <p:bldP spid="26" grpId="0"/>
      <p:bldP spid="27" grpId="0"/>
      <p:bldP spid="28" grpId="0" animBg="1"/>
      <p:bldP spid="29"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375441" y="509202"/>
            <a:ext cx="3244452" cy="1140490"/>
          </a:xfrm>
        </p:spPr>
        <p:txBody>
          <a:bodyPr>
            <a:noAutofit/>
          </a:bodyPr>
          <a:lstStyle/>
          <a:p>
            <a:pPr algn="l"/>
            <a:r>
              <a:rPr lang="en-GB" sz="2800" dirty="0" smtClean="0"/>
              <a:t> Task 1: Have </a:t>
            </a:r>
            <a:r>
              <a:rPr lang="en-GB" sz="2800" dirty="0"/>
              <a:t>a go at question 1 on the worksheet</a:t>
            </a:r>
          </a:p>
        </p:txBody>
      </p:sp>
      <p:pic>
        <p:nvPicPr>
          <p:cNvPr id="4" name="Picture 3"/>
          <p:cNvPicPr>
            <a:picLocks noChangeAspect="1"/>
          </p:cNvPicPr>
          <p:nvPr/>
        </p:nvPicPr>
        <p:blipFill>
          <a:blip r:embed="rId4"/>
          <a:stretch>
            <a:fillRect/>
          </a:stretch>
        </p:blipFill>
        <p:spPr>
          <a:xfrm>
            <a:off x="4045202" y="509202"/>
            <a:ext cx="5127077" cy="5812161"/>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748872449"/>
      </p:ext>
    </p:extLst>
  </p:cSld>
  <p:clrMapOvr>
    <a:masterClrMapping/>
  </p:clrMapOvr>
  <mc:AlternateContent xmlns:mc="http://schemas.openxmlformats.org/markup-compatibility/2006">
    <mc:Choice xmlns:p14="http://schemas.microsoft.com/office/powerpoint/2010/main" Requires="p14">
      <p:transition spd="slow" p14:dur="2000" advTm="16092"/>
    </mc:Choice>
    <mc:Fallback>
      <p:transition spd="slow" advTm="160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6" name="TextBox 5"/>
          <p:cNvSpPr txBox="1"/>
          <p:nvPr/>
        </p:nvSpPr>
        <p:spPr>
          <a:xfrm>
            <a:off x="2716133" y="1107558"/>
            <a:ext cx="6171433" cy="584775"/>
          </a:xfrm>
          <a:prstGeom prst="rect">
            <a:avLst/>
          </a:prstGeom>
          <a:noFill/>
        </p:spPr>
        <p:txBody>
          <a:bodyPr wrap="square" rtlCol="0">
            <a:spAutoFit/>
          </a:bodyPr>
          <a:lstStyle/>
          <a:p>
            <a:pPr algn="ctr"/>
            <a:r>
              <a:rPr lang="en-GB" sz="3200" dirty="0">
                <a:latin typeface="Comic Sans MS" panose="030F0702030302020204" pitchFamily="66" charset="0"/>
              </a:rPr>
              <a:t>Tens and Ones</a:t>
            </a:r>
          </a:p>
        </p:txBody>
      </p:sp>
      <p:graphicFrame>
        <p:nvGraphicFramePr>
          <p:cNvPr id="7" name="Table 6"/>
          <p:cNvGraphicFramePr>
            <a:graphicFrameLocks noGrp="1"/>
          </p:cNvGraphicFramePr>
          <p:nvPr>
            <p:extLst/>
          </p:nvPr>
        </p:nvGraphicFramePr>
        <p:xfrm>
          <a:off x="2307788" y="2025000"/>
          <a:ext cx="3510000" cy="1404000"/>
        </p:xfrm>
        <a:graphic>
          <a:graphicData uri="http://schemas.openxmlformats.org/drawingml/2006/table">
            <a:tbl>
              <a:tblPr firstRow="1" bandRow="1">
                <a:tableStyleId>{5940675A-B579-460E-94D1-54222C63F5DA}</a:tableStyleId>
              </a:tblPr>
              <a:tblGrid>
                <a:gridCol w="702000">
                  <a:extLst>
                    <a:ext uri="{9D8B030D-6E8A-4147-A177-3AD203B41FA5}">
                      <a16:colId xmlns:a16="http://schemas.microsoft.com/office/drawing/2014/main" val="959526296"/>
                    </a:ext>
                  </a:extLst>
                </a:gridCol>
                <a:gridCol w="702000">
                  <a:extLst>
                    <a:ext uri="{9D8B030D-6E8A-4147-A177-3AD203B41FA5}">
                      <a16:colId xmlns:a16="http://schemas.microsoft.com/office/drawing/2014/main" val="3837854462"/>
                    </a:ext>
                  </a:extLst>
                </a:gridCol>
                <a:gridCol w="702000">
                  <a:extLst>
                    <a:ext uri="{9D8B030D-6E8A-4147-A177-3AD203B41FA5}">
                      <a16:colId xmlns:a16="http://schemas.microsoft.com/office/drawing/2014/main" val="3128650680"/>
                    </a:ext>
                  </a:extLst>
                </a:gridCol>
                <a:gridCol w="702000">
                  <a:extLst>
                    <a:ext uri="{9D8B030D-6E8A-4147-A177-3AD203B41FA5}">
                      <a16:colId xmlns:a16="http://schemas.microsoft.com/office/drawing/2014/main" val="1102332713"/>
                    </a:ext>
                  </a:extLst>
                </a:gridCol>
                <a:gridCol w="702000">
                  <a:extLst>
                    <a:ext uri="{9D8B030D-6E8A-4147-A177-3AD203B41FA5}">
                      <a16:colId xmlns:a16="http://schemas.microsoft.com/office/drawing/2014/main" val="2580904791"/>
                    </a:ext>
                  </a:extLst>
                </a:gridCol>
              </a:tblGrid>
              <a:tr h="702000">
                <a:tc>
                  <a:txBody>
                    <a:bodyPr/>
                    <a:lstStyle/>
                    <a:p>
                      <a:endParaRPr lang="en-GB" sz="1000" dirty="0"/>
                    </a:p>
                  </a:txBody>
                  <a:tcPr marL="68580" marR="68580" marT="34290" marB="3429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endParaRPr lang="en-GB" sz="1000"/>
                    </a:p>
                  </a:txBody>
                  <a:tcPr marL="68580" marR="68580" marT="34290" marB="34290">
                    <a:lnT w="38100" cap="flat" cmpd="sng" algn="ctr">
                      <a:solidFill>
                        <a:schemeClr val="tx1"/>
                      </a:solidFill>
                      <a:prstDash val="solid"/>
                      <a:round/>
                      <a:headEnd type="none" w="med" len="med"/>
                      <a:tailEnd type="none" w="med" len="med"/>
                    </a:lnT>
                  </a:tcPr>
                </a:tc>
                <a:tc>
                  <a:txBody>
                    <a:bodyPr/>
                    <a:lstStyle/>
                    <a:p>
                      <a:endParaRPr lang="en-GB" sz="1000"/>
                    </a:p>
                  </a:txBody>
                  <a:tcPr marL="68580" marR="68580" marT="34290" marB="34290">
                    <a:lnT w="38100" cap="flat" cmpd="sng" algn="ctr">
                      <a:solidFill>
                        <a:schemeClr val="tx1"/>
                      </a:solidFill>
                      <a:prstDash val="solid"/>
                      <a:round/>
                      <a:headEnd type="none" w="med" len="med"/>
                      <a:tailEnd type="none" w="med" len="med"/>
                    </a:lnT>
                  </a:tcPr>
                </a:tc>
                <a:tc>
                  <a:txBody>
                    <a:bodyPr/>
                    <a:lstStyle/>
                    <a:p>
                      <a:endParaRPr lang="en-GB" sz="1000"/>
                    </a:p>
                  </a:txBody>
                  <a:tcPr marL="68580" marR="68580" marT="34290" marB="34290">
                    <a:lnT w="38100" cap="flat" cmpd="sng" algn="ctr">
                      <a:solidFill>
                        <a:schemeClr val="tx1"/>
                      </a:solidFill>
                      <a:prstDash val="solid"/>
                      <a:round/>
                      <a:headEnd type="none" w="med" len="med"/>
                      <a:tailEnd type="none" w="med" len="med"/>
                    </a:lnT>
                  </a:tcPr>
                </a:tc>
                <a:tc>
                  <a:txBody>
                    <a:bodyPr/>
                    <a:lstStyle/>
                    <a:p>
                      <a:endParaRPr lang="en-GB" sz="1000"/>
                    </a:p>
                  </a:txBody>
                  <a:tcPr marL="68580" marR="68580" marT="34290" marB="3429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15640484"/>
                  </a:ext>
                </a:extLst>
              </a:tr>
              <a:tr h="702000">
                <a:tc>
                  <a:txBody>
                    <a:bodyPr/>
                    <a:lstStyle/>
                    <a:p>
                      <a:endParaRPr lang="en-GB" sz="1000"/>
                    </a:p>
                  </a:txBody>
                  <a:tcPr marL="68580" marR="68580" marT="34290" marB="34290">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endParaRPr lang="en-GB" sz="1000"/>
                    </a:p>
                  </a:txBody>
                  <a:tcPr marL="68580" marR="68580" marT="34290" marB="34290">
                    <a:lnB w="38100" cap="flat" cmpd="sng" algn="ctr">
                      <a:solidFill>
                        <a:schemeClr val="tx1"/>
                      </a:solidFill>
                      <a:prstDash val="solid"/>
                      <a:round/>
                      <a:headEnd type="none" w="med" len="med"/>
                      <a:tailEnd type="none" w="med" len="med"/>
                    </a:lnB>
                  </a:tcPr>
                </a:tc>
                <a:tc>
                  <a:txBody>
                    <a:bodyPr/>
                    <a:lstStyle/>
                    <a:p>
                      <a:endParaRPr lang="en-GB" sz="1000"/>
                    </a:p>
                  </a:txBody>
                  <a:tcPr marL="68580" marR="68580" marT="34290" marB="34290">
                    <a:lnB w="38100" cap="flat" cmpd="sng" algn="ctr">
                      <a:solidFill>
                        <a:schemeClr val="tx1"/>
                      </a:solidFill>
                      <a:prstDash val="solid"/>
                      <a:round/>
                      <a:headEnd type="none" w="med" len="med"/>
                      <a:tailEnd type="none" w="med" len="med"/>
                    </a:lnB>
                  </a:tcPr>
                </a:tc>
                <a:tc>
                  <a:txBody>
                    <a:bodyPr/>
                    <a:lstStyle/>
                    <a:p>
                      <a:endParaRPr lang="en-GB" sz="1000"/>
                    </a:p>
                  </a:txBody>
                  <a:tcPr marL="68580" marR="68580" marT="34290" marB="34290">
                    <a:lnB w="38100" cap="flat" cmpd="sng" algn="ctr">
                      <a:solidFill>
                        <a:schemeClr val="tx1"/>
                      </a:solidFill>
                      <a:prstDash val="solid"/>
                      <a:round/>
                      <a:headEnd type="none" w="med" len="med"/>
                      <a:tailEnd type="none" w="med" len="med"/>
                    </a:lnB>
                  </a:tcPr>
                </a:tc>
                <a:tc>
                  <a:txBody>
                    <a:bodyPr/>
                    <a:lstStyle/>
                    <a:p>
                      <a:endParaRPr lang="en-GB" sz="1000" dirty="0"/>
                    </a:p>
                  </a:txBody>
                  <a:tcPr marL="68580" marR="68580" marT="34290" marB="34290">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89062715"/>
                  </a:ext>
                </a:extLst>
              </a:tr>
            </a:tbl>
          </a:graphicData>
        </a:graphic>
      </p:graphicFrame>
      <p:graphicFrame>
        <p:nvGraphicFramePr>
          <p:cNvPr id="8" name="Table 7"/>
          <p:cNvGraphicFramePr>
            <a:graphicFrameLocks noGrp="1"/>
          </p:cNvGraphicFramePr>
          <p:nvPr>
            <p:extLst/>
          </p:nvPr>
        </p:nvGraphicFramePr>
        <p:xfrm>
          <a:off x="6106668" y="2025000"/>
          <a:ext cx="3510000" cy="1404000"/>
        </p:xfrm>
        <a:graphic>
          <a:graphicData uri="http://schemas.openxmlformats.org/drawingml/2006/table">
            <a:tbl>
              <a:tblPr firstRow="1" bandRow="1">
                <a:tableStyleId>{5940675A-B579-460E-94D1-54222C63F5DA}</a:tableStyleId>
              </a:tblPr>
              <a:tblGrid>
                <a:gridCol w="702000">
                  <a:extLst>
                    <a:ext uri="{9D8B030D-6E8A-4147-A177-3AD203B41FA5}">
                      <a16:colId xmlns:a16="http://schemas.microsoft.com/office/drawing/2014/main" val="959526296"/>
                    </a:ext>
                  </a:extLst>
                </a:gridCol>
                <a:gridCol w="702000">
                  <a:extLst>
                    <a:ext uri="{9D8B030D-6E8A-4147-A177-3AD203B41FA5}">
                      <a16:colId xmlns:a16="http://schemas.microsoft.com/office/drawing/2014/main" val="3837854462"/>
                    </a:ext>
                  </a:extLst>
                </a:gridCol>
                <a:gridCol w="702000">
                  <a:extLst>
                    <a:ext uri="{9D8B030D-6E8A-4147-A177-3AD203B41FA5}">
                      <a16:colId xmlns:a16="http://schemas.microsoft.com/office/drawing/2014/main" val="3128650680"/>
                    </a:ext>
                  </a:extLst>
                </a:gridCol>
                <a:gridCol w="702000">
                  <a:extLst>
                    <a:ext uri="{9D8B030D-6E8A-4147-A177-3AD203B41FA5}">
                      <a16:colId xmlns:a16="http://schemas.microsoft.com/office/drawing/2014/main" val="1102332713"/>
                    </a:ext>
                  </a:extLst>
                </a:gridCol>
                <a:gridCol w="702000">
                  <a:extLst>
                    <a:ext uri="{9D8B030D-6E8A-4147-A177-3AD203B41FA5}">
                      <a16:colId xmlns:a16="http://schemas.microsoft.com/office/drawing/2014/main" val="2580904791"/>
                    </a:ext>
                  </a:extLst>
                </a:gridCol>
              </a:tblGrid>
              <a:tr h="702000">
                <a:tc>
                  <a:txBody>
                    <a:bodyPr/>
                    <a:lstStyle/>
                    <a:p>
                      <a:endParaRPr lang="en-GB" sz="1000" dirty="0"/>
                    </a:p>
                  </a:txBody>
                  <a:tcPr marL="68580" marR="68580" marT="34290" marB="3429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endParaRPr lang="en-GB" sz="1000"/>
                    </a:p>
                  </a:txBody>
                  <a:tcPr marL="68580" marR="68580" marT="34290" marB="34290">
                    <a:lnT w="38100" cap="flat" cmpd="sng" algn="ctr">
                      <a:solidFill>
                        <a:schemeClr val="tx1"/>
                      </a:solidFill>
                      <a:prstDash val="solid"/>
                      <a:round/>
                      <a:headEnd type="none" w="med" len="med"/>
                      <a:tailEnd type="none" w="med" len="med"/>
                    </a:lnT>
                  </a:tcPr>
                </a:tc>
                <a:tc>
                  <a:txBody>
                    <a:bodyPr/>
                    <a:lstStyle/>
                    <a:p>
                      <a:endParaRPr lang="en-GB" sz="1000"/>
                    </a:p>
                  </a:txBody>
                  <a:tcPr marL="68580" marR="68580" marT="34290" marB="34290">
                    <a:lnT w="38100" cap="flat" cmpd="sng" algn="ctr">
                      <a:solidFill>
                        <a:schemeClr val="tx1"/>
                      </a:solidFill>
                      <a:prstDash val="solid"/>
                      <a:round/>
                      <a:headEnd type="none" w="med" len="med"/>
                      <a:tailEnd type="none" w="med" len="med"/>
                    </a:lnT>
                  </a:tcPr>
                </a:tc>
                <a:tc>
                  <a:txBody>
                    <a:bodyPr/>
                    <a:lstStyle/>
                    <a:p>
                      <a:endParaRPr lang="en-GB" sz="1000"/>
                    </a:p>
                  </a:txBody>
                  <a:tcPr marL="68580" marR="68580" marT="34290" marB="34290">
                    <a:lnT w="38100" cap="flat" cmpd="sng" algn="ctr">
                      <a:solidFill>
                        <a:schemeClr val="tx1"/>
                      </a:solidFill>
                      <a:prstDash val="solid"/>
                      <a:round/>
                      <a:headEnd type="none" w="med" len="med"/>
                      <a:tailEnd type="none" w="med" len="med"/>
                    </a:lnT>
                  </a:tcPr>
                </a:tc>
                <a:tc>
                  <a:txBody>
                    <a:bodyPr/>
                    <a:lstStyle/>
                    <a:p>
                      <a:endParaRPr lang="en-GB" sz="1000"/>
                    </a:p>
                  </a:txBody>
                  <a:tcPr marL="68580" marR="68580" marT="34290" marB="3429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15640484"/>
                  </a:ext>
                </a:extLst>
              </a:tr>
              <a:tr h="702000">
                <a:tc>
                  <a:txBody>
                    <a:bodyPr/>
                    <a:lstStyle/>
                    <a:p>
                      <a:endParaRPr lang="en-GB" sz="1000"/>
                    </a:p>
                  </a:txBody>
                  <a:tcPr marL="68580" marR="68580" marT="34290" marB="34290">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endParaRPr lang="en-GB" sz="1000"/>
                    </a:p>
                  </a:txBody>
                  <a:tcPr marL="68580" marR="68580" marT="34290" marB="34290">
                    <a:lnB w="38100" cap="flat" cmpd="sng" algn="ctr">
                      <a:solidFill>
                        <a:schemeClr val="tx1"/>
                      </a:solidFill>
                      <a:prstDash val="solid"/>
                      <a:round/>
                      <a:headEnd type="none" w="med" len="med"/>
                      <a:tailEnd type="none" w="med" len="med"/>
                    </a:lnB>
                  </a:tcPr>
                </a:tc>
                <a:tc>
                  <a:txBody>
                    <a:bodyPr/>
                    <a:lstStyle/>
                    <a:p>
                      <a:endParaRPr lang="en-GB" sz="1000"/>
                    </a:p>
                  </a:txBody>
                  <a:tcPr marL="68580" marR="68580" marT="34290" marB="34290">
                    <a:lnB w="38100" cap="flat" cmpd="sng" algn="ctr">
                      <a:solidFill>
                        <a:schemeClr val="tx1"/>
                      </a:solidFill>
                      <a:prstDash val="solid"/>
                      <a:round/>
                      <a:headEnd type="none" w="med" len="med"/>
                      <a:tailEnd type="none" w="med" len="med"/>
                    </a:lnB>
                  </a:tcPr>
                </a:tc>
                <a:tc>
                  <a:txBody>
                    <a:bodyPr/>
                    <a:lstStyle/>
                    <a:p>
                      <a:endParaRPr lang="en-GB" sz="1000"/>
                    </a:p>
                  </a:txBody>
                  <a:tcPr marL="68580" marR="68580" marT="34290" marB="34290">
                    <a:lnB w="38100" cap="flat" cmpd="sng" algn="ctr">
                      <a:solidFill>
                        <a:schemeClr val="tx1"/>
                      </a:solidFill>
                      <a:prstDash val="solid"/>
                      <a:round/>
                      <a:headEnd type="none" w="med" len="med"/>
                      <a:tailEnd type="none" w="med" len="med"/>
                    </a:lnB>
                  </a:tcPr>
                </a:tc>
                <a:tc>
                  <a:txBody>
                    <a:bodyPr/>
                    <a:lstStyle/>
                    <a:p>
                      <a:endParaRPr lang="en-GB" sz="1000" dirty="0"/>
                    </a:p>
                  </a:txBody>
                  <a:tcPr marL="68580" marR="68580" marT="34290" marB="34290">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89062715"/>
                  </a:ext>
                </a:extLst>
              </a:tr>
            </a:tbl>
          </a:graphicData>
        </a:graphic>
      </p:graphicFrame>
      <p:sp>
        <p:nvSpPr>
          <p:cNvPr id="10" name="TextBox 9"/>
          <p:cNvSpPr txBox="1"/>
          <p:nvPr/>
        </p:nvSpPr>
        <p:spPr>
          <a:xfrm>
            <a:off x="2510101" y="4167230"/>
            <a:ext cx="3743032" cy="584775"/>
          </a:xfrm>
          <a:prstGeom prst="rect">
            <a:avLst/>
          </a:prstGeom>
          <a:noFill/>
        </p:spPr>
        <p:txBody>
          <a:bodyPr wrap="square" rtlCol="0">
            <a:spAutoFit/>
          </a:bodyPr>
          <a:lstStyle/>
          <a:p>
            <a:pPr algn="ctr"/>
            <a:r>
              <a:rPr lang="en-GB" sz="3200" dirty="0">
                <a:latin typeface="Comic Sans MS" panose="030F0702030302020204" pitchFamily="66" charset="0"/>
              </a:rPr>
              <a:t>There is      ten</a:t>
            </a:r>
          </a:p>
        </p:txBody>
      </p:sp>
      <p:sp>
        <p:nvSpPr>
          <p:cNvPr id="11" name="TextBox 10"/>
          <p:cNvSpPr txBox="1"/>
          <p:nvPr/>
        </p:nvSpPr>
        <p:spPr>
          <a:xfrm>
            <a:off x="5468132" y="4167230"/>
            <a:ext cx="3605997" cy="584775"/>
          </a:xfrm>
          <a:prstGeom prst="rect">
            <a:avLst/>
          </a:prstGeom>
          <a:noFill/>
        </p:spPr>
        <p:txBody>
          <a:bodyPr wrap="square" rtlCol="0">
            <a:spAutoFit/>
          </a:bodyPr>
          <a:lstStyle/>
          <a:p>
            <a:pPr algn="ctr"/>
            <a:r>
              <a:rPr lang="en-GB" sz="3200" dirty="0">
                <a:latin typeface="Comic Sans MS" panose="030F0702030302020204" pitchFamily="66" charset="0"/>
              </a:rPr>
              <a:t>and      ones.</a:t>
            </a:r>
          </a:p>
        </p:txBody>
      </p:sp>
      <p:sp>
        <p:nvSpPr>
          <p:cNvPr id="12" name="TextBox 11"/>
          <p:cNvSpPr txBox="1"/>
          <p:nvPr/>
        </p:nvSpPr>
        <p:spPr>
          <a:xfrm>
            <a:off x="3339551" y="5309796"/>
            <a:ext cx="4868678" cy="584775"/>
          </a:xfrm>
          <a:prstGeom prst="rect">
            <a:avLst/>
          </a:prstGeom>
          <a:noFill/>
        </p:spPr>
        <p:txBody>
          <a:bodyPr wrap="square" rtlCol="0">
            <a:spAutoFit/>
          </a:bodyPr>
          <a:lstStyle/>
          <a:p>
            <a:pPr algn="ctr"/>
            <a:r>
              <a:rPr lang="en-GB" sz="3200" dirty="0">
                <a:latin typeface="Comic Sans MS" panose="030F0702030302020204" pitchFamily="66" charset="0"/>
              </a:rPr>
              <a:t>There are        blocks.</a:t>
            </a:r>
          </a:p>
        </p:txBody>
      </p:sp>
      <p:sp>
        <p:nvSpPr>
          <p:cNvPr id="24" name="Rounded Rectangle 23"/>
          <p:cNvSpPr/>
          <p:nvPr/>
        </p:nvSpPr>
        <p:spPr>
          <a:xfrm>
            <a:off x="4584881" y="4131319"/>
            <a:ext cx="583073" cy="559317"/>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    </a:t>
            </a:r>
          </a:p>
        </p:txBody>
      </p:sp>
      <p:sp>
        <p:nvSpPr>
          <p:cNvPr id="25" name="Rounded Rectangle 24"/>
          <p:cNvSpPr/>
          <p:nvPr/>
        </p:nvSpPr>
        <p:spPr>
          <a:xfrm>
            <a:off x="6856705" y="4131319"/>
            <a:ext cx="583073" cy="559317"/>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    </a:t>
            </a:r>
          </a:p>
        </p:txBody>
      </p:sp>
      <p:sp>
        <p:nvSpPr>
          <p:cNvPr id="26" name="TextBox 25"/>
          <p:cNvSpPr txBox="1"/>
          <p:nvPr/>
        </p:nvSpPr>
        <p:spPr>
          <a:xfrm>
            <a:off x="4530833" y="4131319"/>
            <a:ext cx="661043" cy="584775"/>
          </a:xfrm>
          <a:prstGeom prst="rect">
            <a:avLst/>
          </a:prstGeom>
          <a:noFill/>
        </p:spPr>
        <p:txBody>
          <a:bodyPr wrap="square" rtlCol="0">
            <a:spAutoFit/>
          </a:bodyPr>
          <a:lstStyle/>
          <a:p>
            <a:pPr algn="ctr"/>
            <a:r>
              <a:rPr lang="en-GB" sz="3200" dirty="0">
                <a:solidFill>
                  <a:schemeClr val="accent1"/>
                </a:solidFill>
                <a:latin typeface="Comic Sans MS" panose="030F0702030302020204" pitchFamily="66" charset="0"/>
              </a:rPr>
              <a:t>1</a:t>
            </a:r>
          </a:p>
        </p:txBody>
      </p:sp>
      <p:sp>
        <p:nvSpPr>
          <p:cNvPr id="27" name="TextBox 26"/>
          <p:cNvSpPr txBox="1"/>
          <p:nvPr/>
        </p:nvSpPr>
        <p:spPr>
          <a:xfrm>
            <a:off x="6813691" y="4118589"/>
            <a:ext cx="661043" cy="584775"/>
          </a:xfrm>
          <a:prstGeom prst="rect">
            <a:avLst/>
          </a:prstGeom>
          <a:noFill/>
        </p:spPr>
        <p:txBody>
          <a:bodyPr wrap="square" rtlCol="0">
            <a:spAutoFit/>
          </a:bodyPr>
          <a:lstStyle/>
          <a:p>
            <a:pPr algn="ctr"/>
            <a:r>
              <a:rPr lang="en-GB" sz="3200" dirty="0">
                <a:solidFill>
                  <a:schemeClr val="accent1"/>
                </a:solidFill>
                <a:latin typeface="Comic Sans MS" panose="030F0702030302020204" pitchFamily="66" charset="0"/>
              </a:rPr>
              <a:t>5</a:t>
            </a:r>
          </a:p>
        </p:txBody>
      </p:sp>
      <p:sp>
        <p:nvSpPr>
          <p:cNvPr id="28" name="Rounded Rectangle 27"/>
          <p:cNvSpPr/>
          <p:nvPr/>
        </p:nvSpPr>
        <p:spPr>
          <a:xfrm>
            <a:off x="5801850" y="5309052"/>
            <a:ext cx="583073" cy="559317"/>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    </a:t>
            </a:r>
          </a:p>
        </p:txBody>
      </p:sp>
      <p:sp>
        <p:nvSpPr>
          <p:cNvPr id="29" name="TextBox 28"/>
          <p:cNvSpPr txBox="1"/>
          <p:nvPr/>
        </p:nvSpPr>
        <p:spPr>
          <a:xfrm>
            <a:off x="5758836" y="5296322"/>
            <a:ext cx="661043" cy="584775"/>
          </a:xfrm>
          <a:prstGeom prst="rect">
            <a:avLst/>
          </a:prstGeom>
          <a:noFill/>
        </p:spPr>
        <p:txBody>
          <a:bodyPr wrap="square" rtlCol="0">
            <a:spAutoFit/>
          </a:bodyPr>
          <a:lstStyle/>
          <a:p>
            <a:pPr algn="ctr"/>
            <a:r>
              <a:rPr lang="en-GB" sz="3200" dirty="0">
                <a:solidFill>
                  <a:schemeClr val="accent1"/>
                </a:solidFill>
                <a:latin typeface="Comic Sans MS" panose="030F0702030302020204" pitchFamily="66" charset="0"/>
              </a:rPr>
              <a:t>15</a:t>
            </a:r>
          </a:p>
        </p:txBody>
      </p:sp>
      <p:pic>
        <p:nvPicPr>
          <p:cNvPr id="32" name="Picture 31">
            <a:extLst>
              <a:ext uri="{FF2B5EF4-FFF2-40B4-BE49-F238E27FC236}">
                <a16:creationId xmlns:a16="http://schemas.microsoft.com/office/drawing/2014/main" id="{116E305C-74D6-B04D-BE5C-284A0FD77D08}"/>
              </a:ext>
            </a:extLst>
          </p:cNvPr>
          <p:cNvPicPr>
            <a:picLocks noChangeAspect="1"/>
          </p:cNvPicPr>
          <p:nvPr/>
        </p:nvPicPr>
        <p:blipFill rotWithShape="1">
          <a:blip r:embed="rId5"/>
          <a:srcRect l="39934" t="34426" r="42244" b="42987"/>
          <a:stretch/>
        </p:blipFill>
        <p:spPr>
          <a:xfrm>
            <a:off x="2307788" y="2052021"/>
            <a:ext cx="687214" cy="789025"/>
          </a:xfrm>
          <a:prstGeom prst="rect">
            <a:avLst/>
          </a:prstGeom>
        </p:spPr>
      </p:pic>
      <p:pic>
        <p:nvPicPr>
          <p:cNvPr id="33" name="Picture 32">
            <a:extLst>
              <a:ext uri="{FF2B5EF4-FFF2-40B4-BE49-F238E27FC236}">
                <a16:creationId xmlns:a16="http://schemas.microsoft.com/office/drawing/2014/main" id="{CF05F315-33CC-E54A-B215-1682C4230584}"/>
              </a:ext>
            </a:extLst>
          </p:cNvPr>
          <p:cNvPicPr>
            <a:picLocks noChangeAspect="1"/>
          </p:cNvPicPr>
          <p:nvPr/>
        </p:nvPicPr>
        <p:blipFill rotWithShape="1">
          <a:blip r:embed="rId6"/>
          <a:srcRect l="35002" t="23074" r="31995" b="33000"/>
          <a:stretch/>
        </p:blipFill>
        <p:spPr>
          <a:xfrm rot="5400000">
            <a:off x="3439014" y="1930450"/>
            <a:ext cx="1388353" cy="3915157"/>
          </a:xfrm>
          <a:prstGeom prst="rect">
            <a:avLst/>
          </a:prstGeom>
        </p:spPr>
      </p:pic>
      <p:pic>
        <p:nvPicPr>
          <p:cNvPr id="34" name="Picture 33">
            <a:extLst>
              <a:ext uri="{FF2B5EF4-FFF2-40B4-BE49-F238E27FC236}">
                <a16:creationId xmlns:a16="http://schemas.microsoft.com/office/drawing/2014/main" id="{116E305C-74D6-B04D-BE5C-284A0FD77D08}"/>
              </a:ext>
            </a:extLst>
          </p:cNvPr>
          <p:cNvPicPr>
            <a:picLocks noChangeAspect="1"/>
          </p:cNvPicPr>
          <p:nvPr/>
        </p:nvPicPr>
        <p:blipFill rotWithShape="1">
          <a:blip r:embed="rId5"/>
          <a:srcRect l="39934" t="34426" r="42244" b="42987"/>
          <a:stretch/>
        </p:blipFill>
        <p:spPr>
          <a:xfrm>
            <a:off x="3010446" y="2050310"/>
            <a:ext cx="687214" cy="789025"/>
          </a:xfrm>
          <a:prstGeom prst="rect">
            <a:avLst/>
          </a:prstGeom>
        </p:spPr>
      </p:pic>
      <p:pic>
        <p:nvPicPr>
          <p:cNvPr id="35" name="Picture 34">
            <a:extLst>
              <a:ext uri="{FF2B5EF4-FFF2-40B4-BE49-F238E27FC236}">
                <a16:creationId xmlns:a16="http://schemas.microsoft.com/office/drawing/2014/main" id="{116E305C-74D6-B04D-BE5C-284A0FD77D08}"/>
              </a:ext>
            </a:extLst>
          </p:cNvPr>
          <p:cNvPicPr>
            <a:picLocks noChangeAspect="1"/>
          </p:cNvPicPr>
          <p:nvPr/>
        </p:nvPicPr>
        <p:blipFill rotWithShape="1">
          <a:blip r:embed="rId5"/>
          <a:srcRect l="39934" t="34426" r="42244" b="42987"/>
          <a:stretch/>
        </p:blipFill>
        <p:spPr>
          <a:xfrm>
            <a:off x="3713104" y="2048599"/>
            <a:ext cx="687214" cy="789025"/>
          </a:xfrm>
          <a:prstGeom prst="rect">
            <a:avLst/>
          </a:prstGeom>
        </p:spPr>
      </p:pic>
      <p:pic>
        <p:nvPicPr>
          <p:cNvPr id="36" name="Picture 35">
            <a:extLst>
              <a:ext uri="{FF2B5EF4-FFF2-40B4-BE49-F238E27FC236}">
                <a16:creationId xmlns:a16="http://schemas.microsoft.com/office/drawing/2014/main" id="{116E305C-74D6-B04D-BE5C-284A0FD77D08}"/>
              </a:ext>
            </a:extLst>
          </p:cNvPr>
          <p:cNvPicPr>
            <a:picLocks noChangeAspect="1"/>
          </p:cNvPicPr>
          <p:nvPr/>
        </p:nvPicPr>
        <p:blipFill rotWithShape="1">
          <a:blip r:embed="rId5"/>
          <a:srcRect l="39934" t="34426" r="42244" b="42987"/>
          <a:stretch/>
        </p:blipFill>
        <p:spPr>
          <a:xfrm>
            <a:off x="4415762" y="2046888"/>
            <a:ext cx="687214" cy="789025"/>
          </a:xfrm>
          <a:prstGeom prst="rect">
            <a:avLst/>
          </a:prstGeom>
        </p:spPr>
      </p:pic>
      <p:pic>
        <p:nvPicPr>
          <p:cNvPr id="37" name="Picture 36">
            <a:extLst>
              <a:ext uri="{FF2B5EF4-FFF2-40B4-BE49-F238E27FC236}">
                <a16:creationId xmlns:a16="http://schemas.microsoft.com/office/drawing/2014/main" id="{116E305C-74D6-B04D-BE5C-284A0FD77D08}"/>
              </a:ext>
            </a:extLst>
          </p:cNvPr>
          <p:cNvPicPr>
            <a:picLocks noChangeAspect="1"/>
          </p:cNvPicPr>
          <p:nvPr/>
        </p:nvPicPr>
        <p:blipFill rotWithShape="1">
          <a:blip r:embed="rId5"/>
          <a:srcRect l="39934" t="34426" r="42244" b="42987"/>
          <a:stretch/>
        </p:blipFill>
        <p:spPr>
          <a:xfrm>
            <a:off x="5118420" y="2045177"/>
            <a:ext cx="687214" cy="789025"/>
          </a:xfrm>
          <a:prstGeom prst="rect">
            <a:avLst/>
          </a:prstGeom>
        </p:spPr>
      </p:pic>
      <p:pic>
        <p:nvPicPr>
          <p:cNvPr id="38" name="Picture 37">
            <a:extLst>
              <a:ext uri="{FF2B5EF4-FFF2-40B4-BE49-F238E27FC236}">
                <a16:creationId xmlns:a16="http://schemas.microsoft.com/office/drawing/2014/main" id="{116E305C-74D6-B04D-BE5C-284A0FD77D08}"/>
              </a:ext>
            </a:extLst>
          </p:cNvPr>
          <p:cNvPicPr>
            <a:picLocks noChangeAspect="1"/>
          </p:cNvPicPr>
          <p:nvPr/>
        </p:nvPicPr>
        <p:blipFill rotWithShape="1">
          <a:blip r:embed="rId5"/>
          <a:srcRect l="39934" t="34426" r="42244" b="42987"/>
          <a:stretch/>
        </p:blipFill>
        <p:spPr>
          <a:xfrm>
            <a:off x="2324519" y="2706208"/>
            <a:ext cx="687214" cy="789025"/>
          </a:xfrm>
          <a:prstGeom prst="rect">
            <a:avLst/>
          </a:prstGeom>
        </p:spPr>
      </p:pic>
      <p:pic>
        <p:nvPicPr>
          <p:cNvPr id="39" name="Picture 38">
            <a:extLst>
              <a:ext uri="{FF2B5EF4-FFF2-40B4-BE49-F238E27FC236}">
                <a16:creationId xmlns:a16="http://schemas.microsoft.com/office/drawing/2014/main" id="{116E305C-74D6-B04D-BE5C-284A0FD77D08}"/>
              </a:ext>
            </a:extLst>
          </p:cNvPr>
          <p:cNvPicPr>
            <a:picLocks noChangeAspect="1"/>
          </p:cNvPicPr>
          <p:nvPr/>
        </p:nvPicPr>
        <p:blipFill rotWithShape="1">
          <a:blip r:embed="rId5"/>
          <a:srcRect l="39934" t="34426" r="42244" b="42987"/>
          <a:stretch/>
        </p:blipFill>
        <p:spPr>
          <a:xfrm>
            <a:off x="3027177" y="2704497"/>
            <a:ext cx="687214" cy="789025"/>
          </a:xfrm>
          <a:prstGeom prst="rect">
            <a:avLst/>
          </a:prstGeom>
        </p:spPr>
      </p:pic>
      <p:pic>
        <p:nvPicPr>
          <p:cNvPr id="40" name="Picture 39">
            <a:extLst>
              <a:ext uri="{FF2B5EF4-FFF2-40B4-BE49-F238E27FC236}">
                <a16:creationId xmlns:a16="http://schemas.microsoft.com/office/drawing/2014/main" id="{116E305C-74D6-B04D-BE5C-284A0FD77D08}"/>
              </a:ext>
            </a:extLst>
          </p:cNvPr>
          <p:cNvPicPr>
            <a:picLocks noChangeAspect="1"/>
          </p:cNvPicPr>
          <p:nvPr/>
        </p:nvPicPr>
        <p:blipFill rotWithShape="1">
          <a:blip r:embed="rId5"/>
          <a:srcRect l="39934" t="34426" r="42244" b="42987"/>
          <a:stretch/>
        </p:blipFill>
        <p:spPr>
          <a:xfrm>
            <a:off x="3729835" y="2702786"/>
            <a:ext cx="687214" cy="789025"/>
          </a:xfrm>
          <a:prstGeom prst="rect">
            <a:avLst/>
          </a:prstGeom>
        </p:spPr>
      </p:pic>
      <p:pic>
        <p:nvPicPr>
          <p:cNvPr id="41" name="Picture 40">
            <a:extLst>
              <a:ext uri="{FF2B5EF4-FFF2-40B4-BE49-F238E27FC236}">
                <a16:creationId xmlns:a16="http://schemas.microsoft.com/office/drawing/2014/main" id="{116E305C-74D6-B04D-BE5C-284A0FD77D08}"/>
              </a:ext>
            </a:extLst>
          </p:cNvPr>
          <p:cNvPicPr>
            <a:picLocks noChangeAspect="1"/>
          </p:cNvPicPr>
          <p:nvPr/>
        </p:nvPicPr>
        <p:blipFill rotWithShape="1">
          <a:blip r:embed="rId5"/>
          <a:srcRect l="39934" t="34426" r="42244" b="42987"/>
          <a:stretch/>
        </p:blipFill>
        <p:spPr>
          <a:xfrm>
            <a:off x="4432493" y="2701075"/>
            <a:ext cx="687214" cy="789025"/>
          </a:xfrm>
          <a:prstGeom prst="rect">
            <a:avLst/>
          </a:prstGeom>
        </p:spPr>
      </p:pic>
      <p:pic>
        <p:nvPicPr>
          <p:cNvPr id="42" name="Picture 41">
            <a:extLst>
              <a:ext uri="{FF2B5EF4-FFF2-40B4-BE49-F238E27FC236}">
                <a16:creationId xmlns:a16="http://schemas.microsoft.com/office/drawing/2014/main" id="{116E305C-74D6-B04D-BE5C-284A0FD77D08}"/>
              </a:ext>
            </a:extLst>
          </p:cNvPr>
          <p:cNvPicPr>
            <a:picLocks noChangeAspect="1"/>
          </p:cNvPicPr>
          <p:nvPr/>
        </p:nvPicPr>
        <p:blipFill rotWithShape="1">
          <a:blip r:embed="rId5"/>
          <a:srcRect l="39934" t="34426" r="42244" b="42987"/>
          <a:stretch/>
        </p:blipFill>
        <p:spPr>
          <a:xfrm>
            <a:off x="5135151" y="2699364"/>
            <a:ext cx="687214" cy="789025"/>
          </a:xfrm>
          <a:prstGeom prst="rect">
            <a:avLst/>
          </a:prstGeom>
        </p:spPr>
      </p:pic>
      <p:pic>
        <p:nvPicPr>
          <p:cNvPr id="43" name="Picture 42">
            <a:extLst>
              <a:ext uri="{FF2B5EF4-FFF2-40B4-BE49-F238E27FC236}">
                <a16:creationId xmlns:a16="http://schemas.microsoft.com/office/drawing/2014/main" id="{116E305C-74D6-B04D-BE5C-284A0FD77D08}"/>
              </a:ext>
            </a:extLst>
          </p:cNvPr>
          <p:cNvPicPr>
            <a:picLocks noChangeAspect="1"/>
          </p:cNvPicPr>
          <p:nvPr/>
        </p:nvPicPr>
        <p:blipFill rotWithShape="1">
          <a:blip r:embed="rId5"/>
          <a:srcRect l="39934" t="34426" r="42244" b="42987"/>
          <a:stretch/>
        </p:blipFill>
        <p:spPr>
          <a:xfrm>
            <a:off x="6105180" y="2101214"/>
            <a:ext cx="687214" cy="789025"/>
          </a:xfrm>
          <a:prstGeom prst="rect">
            <a:avLst/>
          </a:prstGeom>
        </p:spPr>
      </p:pic>
      <p:pic>
        <p:nvPicPr>
          <p:cNvPr id="44" name="Picture 43">
            <a:extLst>
              <a:ext uri="{FF2B5EF4-FFF2-40B4-BE49-F238E27FC236}">
                <a16:creationId xmlns:a16="http://schemas.microsoft.com/office/drawing/2014/main" id="{116E305C-74D6-B04D-BE5C-284A0FD77D08}"/>
              </a:ext>
            </a:extLst>
          </p:cNvPr>
          <p:cNvPicPr>
            <a:picLocks noChangeAspect="1"/>
          </p:cNvPicPr>
          <p:nvPr/>
        </p:nvPicPr>
        <p:blipFill rotWithShape="1">
          <a:blip r:embed="rId5"/>
          <a:srcRect l="39934" t="34426" r="42244" b="42987"/>
          <a:stretch/>
        </p:blipFill>
        <p:spPr>
          <a:xfrm>
            <a:off x="6807838" y="2099503"/>
            <a:ext cx="687214" cy="789025"/>
          </a:xfrm>
          <a:prstGeom prst="rect">
            <a:avLst/>
          </a:prstGeom>
        </p:spPr>
      </p:pic>
      <p:pic>
        <p:nvPicPr>
          <p:cNvPr id="45" name="Picture 44">
            <a:extLst>
              <a:ext uri="{FF2B5EF4-FFF2-40B4-BE49-F238E27FC236}">
                <a16:creationId xmlns:a16="http://schemas.microsoft.com/office/drawing/2014/main" id="{116E305C-74D6-B04D-BE5C-284A0FD77D08}"/>
              </a:ext>
            </a:extLst>
          </p:cNvPr>
          <p:cNvPicPr>
            <a:picLocks noChangeAspect="1"/>
          </p:cNvPicPr>
          <p:nvPr/>
        </p:nvPicPr>
        <p:blipFill rotWithShape="1">
          <a:blip r:embed="rId5"/>
          <a:srcRect l="39934" t="34426" r="42244" b="42987"/>
          <a:stretch/>
        </p:blipFill>
        <p:spPr>
          <a:xfrm>
            <a:off x="7510496" y="2097792"/>
            <a:ext cx="687214" cy="789025"/>
          </a:xfrm>
          <a:prstGeom prst="rect">
            <a:avLst/>
          </a:prstGeom>
        </p:spPr>
      </p:pic>
      <p:pic>
        <p:nvPicPr>
          <p:cNvPr id="46" name="Picture 45">
            <a:extLst>
              <a:ext uri="{FF2B5EF4-FFF2-40B4-BE49-F238E27FC236}">
                <a16:creationId xmlns:a16="http://schemas.microsoft.com/office/drawing/2014/main" id="{116E305C-74D6-B04D-BE5C-284A0FD77D08}"/>
              </a:ext>
            </a:extLst>
          </p:cNvPr>
          <p:cNvPicPr>
            <a:picLocks noChangeAspect="1"/>
          </p:cNvPicPr>
          <p:nvPr/>
        </p:nvPicPr>
        <p:blipFill rotWithShape="1">
          <a:blip r:embed="rId5"/>
          <a:srcRect l="39934" t="34426" r="42244" b="42987"/>
          <a:stretch/>
        </p:blipFill>
        <p:spPr>
          <a:xfrm>
            <a:off x="8213154" y="2096081"/>
            <a:ext cx="687214" cy="789025"/>
          </a:xfrm>
          <a:prstGeom prst="rect">
            <a:avLst/>
          </a:prstGeom>
        </p:spPr>
      </p:pic>
      <p:pic>
        <p:nvPicPr>
          <p:cNvPr id="47" name="Picture 46">
            <a:extLst>
              <a:ext uri="{FF2B5EF4-FFF2-40B4-BE49-F238E27FC236}">
                <a16:creationId xmlns:a16="http://schemas.microsoft.com/office/drawing/2014/main" id="{116E305C-74D6-B04D-BE5C-284A0FD77D08}"/>
              </a:ext>
            </a:extLst>
          </p:cNvPr>
          <p:cNvPicPr>
            <a:picLocks noChangeAspect="1"/>
          </p:cNvPicPr>
          <p:nvPr/>
        </p:nvPicPr>
        <p:blipFill rotWithShape="1">
          <a:blip r:embed="rId5"/>
          <a:srcRect l="39934" t="34426" r="42244" b="42987"/>
          <a:stretch/>
        </p:blipFill>
        <p:spPr>
          <a:xfrm>
            <a:off x="8915812" y="2094370"/>
            <a:ext cx="687214" cy="789025"/>
          </a:xfrm>
          <a:prstGeom prst="rect">
            <a:avLst/>
          </a:prstGeom>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246578168"/>
      </p:ext>
    </p:extLst>
  </p:cSld>
  <p:clrMapOvr>
    <a:masterClrMapping/>
  </p:clrMapOvr>
  <mc:AlternateContent xmlns:mc="http://schemas.openxmlformats.org/markup-compatibility/2006">
    <mc:Choice xmlns:p14="http://schemas.microsoft.com/office/powerpoint/2010/main" Requires="p14">
      <p:transition spd="slow" p14:dur="2000" advTm="45978"/>
    </mc:Choice>
    <mc:Fallback>
      <p:transition spd="slow" advTm="459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32"/>
                                        </p:tgtEl>
                                      </p:cBhvr>
                                    </p:animEffect>
                                    <p:anim calcmode="lin" valueType="num">
                                      <p:cBhvr>
                                        <p:cTn id="21" dur="1000"/>
                                        <p:tgtEl>
                                          <p:spTgt spid="32"/>
                                        </p:tgtEl>
                                        <p:attrNameLst>
                                          <p:attrName>ppt_x</p:attrName>
                                        </p:attrNameLst>
                                      </p:cBhvr>
                                      <p:tavLst>
                                        <p:tav tm="0">
                                          <p:val>
                                            <p:strVal val="ppt_x"/>
                                          </p:val>
                                        </p:tav>
                                        <p:tav tm="100000">
                                          <p:val>
                                            <p:strVal val="ppt_x"/>
                                          </p:val>
                                        </p:tav>
                                      </p:tavLst>
                                    </p:anim>
                                    <p:anim calcmode="lin" valueType="num">
                                      <p:cBhvr>
                                        <p:cTn id="22" dur="1000"/>
                                        <p:tgtEl>
                                          <p:spTgt spid="32"/>
                                        </p:tgtEl>
                                        <p:attrNameLst>
                                          <p:attrName>ppt_y</p:attrName>
                                        </p:attrNameLst>
                                      </p:cBhvr>
                                      <p:tavLst>
                                        <p:tav tm="0">
                                          <p:val>
                                            <p:strVal val="ppt_y"/>
                                          </p:val>
                                        </p:tav>
                                        <p:tav tm="100000">
                                          <p:val>
                                            <p:strVal val="ppt_y+.1"/>
                                          </p:val>
                                        </p:tav>
                                      </p:tavLst>
                                    </p:anim>
                                    <p:set>
                                      <p:cBhvr>
                                        <p:cTn id="23" dur="1" fill="hold">
                                          <p:stCondLst>
                                            <p:cond delay="999"/>
                                          </p:stCondLst>
                                        </p:cTn>
                                        <p:tgtEl>
                                          <p:spTgt spid="32"/>
                                        </p:tgtEl>
                                        <p:attrNameLst>
                                          <p:attrName>style.visibility</p:attrName>
                                        </p:attrNameLst>
                                      </p:cBhvr>
                                      <p:to>
                                        <p:strVal val="hidden"/>
                                      </p:to>
                                    </p:set>
                                  </p:childTnLst>
                                </p:cTn>
                              </p:par>
                              <p:par>
                                <p:cTn id="24" presetID="42" presetClass="exit" presetSubtype="0" fill="hold" nodeType="withEffect">
                                  <p:stCondLst>
                                    <p:cond delay="0"/>
                                  </p:stCondLst>
                                  <p:childTnLst>
                                    <p:animEffect transition="out" filter="fade">
                                      <p:cBhvr>
                                        <p:cTn id="25" dur="1000"/>
                                        <p:tgtEl>
                                          <p:spTgt spid="34"/>
                                        </p:tgtEl>
                                      </p:cBhvr>
                                    </p:animEffect>
                                    <p:anim calcmode="lin" valueType="num">
                                      <p:cBhvr>
                                        <p:cTn id="26" dur="1000"/>
                                        <p:tgtEl>
                                          <p:spTgt spid="34"/>
                                        </p:tgtEl>
                                        <p:attrNameLst>
                                          <p:attrName>ppt_x</p:attrName>
                                        </p:attrNameLst>
                                      </p:cBhvr>
                                      <p:tavLst>
                                        <p:tav tm="0">
                                          <p:val>
                                            <p:strVal val="ppt_x"/>
                                          </p:val>
                                        </p:tav>
                                        <p:tav tm="100000">
                                          <p:val>
                                            <p:strVal val="ppt_x"/>
                                          </p:val>
                                        </p:tav>
                                      </p:tavLst>
                                    </p:anim>
                                    <p:anim calcmode="lin" valueType="num">
                                      <p:cBhvr>
                                        <p:cTn id="27" dur="1000"/>
                                        <p:tgtEl>
                                          <p:spTgt spid="34"/>
                                        </p:tgtEl>
                                        <p:attrNameLst>
                                          <p:attrName>ppt_y</p:attrName>
                                        </p:attrNameLst>
                                      </p:cBhvr>
                                      <p:tavLst>
                                        <p:tav tm="0">
                                          <p:val>
                                            <p:strVal val="ppt_y"/>
                                          </p:val>
                                        </p:tav>
                                        <p:tav tm="100000">
                                          <p:val>
                                            <p:strVal val="ppt_y+.1"/>
                                          </p:val>
                                        </p:tav>
                                      </p:tavLst>
                                    </p:anim>
                                    <p:set>
                                      <p:cBhvr>
                                        <p:cTn id="28" dur="1" fill="hold">
                                          <p:stCondLst>
                                            <p:cond delay="999"/>
                                          </p:stCondLst>
                                        </p:cTn>
                                        <p:tgtEl>
                                          <p:spTgt spid="34"/>
                                        </p:tgtEl>
                                        <p:attrNameLst>
                                          <p:attrName>style.visibility</p:attrName>
                                        </p:attrNameLst>
                                      </p:cBhvr>
                                      <p:to>
                                        <p:strVal val="hidden"/>
                                      </p:to>
                                    </p:set>
                                  </p:childTnLst>
                                </p:cTn>
                              </p:par>
                              <p:par>
                                <p:cTn id="29" presetID="42" presetClass="exit" presetSubtype="0" fill="hold" nodeType="withEffect">
                                  <p:stCondLst>
                                    <p:cond delay="0"/>
                                  </p:stCondLst>
                                  <p:childTnLst>
                                    <p:animEffect transition="out" filter="fade">
                                      <p:cBhvr>
                                        <p:cTn id="30" dur="1000"/>
                                        <p:tgtEl>
                                          <p:spTgt spid="35"/>
                                        </p:tgtEl>
                                      </p:cBhvr>
                                    </p:animEffect>
                                    <p:anim calcmode="lin" valueType="num">
                                      <p:cBhvr>
                                        <p:cTn id="31" dur="1000"/>
                                        <p:tgtEl>
                                          <p:spTgt spid="35"/>
                                        </p:tgtEl>
                                        <p:attrNameLst>
                                          <p:attrName>ppt_x</p:attrName>
                                        </p:attrNameLst>
                                      </p:cBhvr>
                                      <p:tavLst>
                                        <p:tav tm="0">
                                          <p:val>
                                            <p:strVal val="ppt_x"/>
                                          </p:val>
                                        </p:tav>
                                        <p:tav tm="100000">
                                          <p:val>
                                            <p:strVal val="ppt_x"/>
                                          </p:val>
                                        </p:tav>
                                      </p:tavLst>
                                    </p:anim>
                                    <p:anim calcmode="lin" valueType="num">
                                      <p:cBhvr>
                                        <p:cTn id="32" dur="1000"/>
                                        <p:tgtEl>
                                          <p:spTgt spid="35"/>
                                        </p:tgtEl>
                                        <p:attrNameLst>
                                          <p:attrName>ppt_y</p:attrName>
                                        </p:attrNameLst>
                                      </p:cBhvr>
                                      <p:tavLst>
                                        <p:tav tm="0">
                                          <p:val>
                                            <p:strVal val="ppt_y"/>
                                          </p:val>
                                        </p:tav>
                                        <p:tav tm="100000">
                                          <p:val>
                                            <p:strVal val="ppt_y+.1"/>
                                          </p:val>
                                        </p:tav>
                                      </p:tavLst>
                                    </p:anim>
                                    <p:set>
                                      <p:cBhvr>
                                        <p:cTn id="33" dur="1" fill="hold">
                                          <p:stCondLst>
                                            <p:cond delay="999"/>
                                          </p:stCondLst>
                                        </p:cTn>
                                        <p:tgtEl>
                                          <p:spTgt spid="35"/>
                                        </p:tgtEl>
                                        <p:attrNameLst>
                                          <p:attrName>style.visibility</p:attrName>
                                        </p:attrNameLst>
                                      </p:cBhvr>
                                      <p:to>
                                        <p:strVal val="hidden"/>
                                      </p:to>
                                    </p:set>
                                  </p:childTnLst>
                                </p:cTn>
                              </p:par>
                              <p:par>
                                <p:cTn id="34" presetID="42" presetClass="exit" presetSubtype="0" fill="hold" nodeType="withEffect">
                                  <p:stCondLst>
                                    <p:cond delay="0"/>
                                  </p:stCondLst>
                                  <p:childTnLst>
                                    <p:animEffect transition="out" filter="fade">
                                      <p:cBhvr>
                                        <p:cTn id="35" dur="1000"/>
                                        <p:tgtEl>
                                          <p:spTgt spid="36"/>
                                        </p:tgtEl>
                                      </p:cBhvr>
                                    </p:animEffect>
                                    <p:anim calcmode="lin" valueType="num">
                                      <p:cBhvr>
                                        <p:cTn id="36" dur="1000"/>
                                        <p:tgtEl>
                                          <p:spTgt spid="36"/>
                                        </p:tgtEl>
                                        <p:attrNameLst>
                                          <p:attrName>ppt_x</p:attrName>
                                        </p:attrNameLst>
                                      </p:cBhvr>
                                      <p:tavLst>
                                        <p:tav tm="0">
                                          <p:val>
                                            <p:strVal val="ppt_x"/>
                                          </p:val>
                                        </p:tav>
                                        <p:tav tm="100000">
                                          <p:val>
                                            <p:strVal val="ppt_x"/>
                                          </p:val>
                                        </p:tav>
                                      </p:tavLst>
                                    </p:anim>
                                    <p:anim calcmode="lin" valueType="num">
                                      <p:cBhvr>
                                        <p:cTn id="37" dur="1000"/>
                                        <p:tgtEl>
                                          <p:spTgt spid="36"/>
                                        </p:tgtEl>
                                        <p:attrNameLst>
                                          <p:attrName>ppt_y</p:attrName>
                                        </p:attrNameLst>
                                      </p:cBhvr>
                                      <p:tavLst>
                                        <p:tav tm="0">
                                          <p:val>
                                            <p:strVal val="ppt_y"/>
                                          </p:val>
                                        </p:tav>
                                        <p:tav tm="100000">
                                          <p:val>
                                            <p:strVal val="ppt_y+.1"/>
                                          </p:val>
                                        </p:tav>
                                      </p:tavLst>
                                    </p:anim>
                                    <p:set>
                                      <p:cBhvr>
                                        <p:cTn id="38" dur="1" fill="hold">
                                          <p:stCondLst>
                                            <p:cond delay="999"/>
                                          </p:stCondLst>
                                        </p:cTn>
                                        <p:tgtEl>
                                          <p:spTgt spid="36"/>
                                        </p:tgtEl>
                                        <p:attrNameLst>
                                          <p:attrName>style.visibility</p:attrName>
                                        </p:attrNameLst>
                                      </p:cBhvr>
                                      <p:to>
                                        <p:strVal val="hidden"/>
                                      </p:to>
                                    </p:set>
                                  </p:childTnLst>
                                </p:cTn>
                              </p:par>
                              <p:par>
                                <p:cTn id="39" presetID="42" presetClass="exit" presetSubtype="0" fill="hold" nodeType="withEffect">
                                  <p:stCondLst>
                                    <p:cond delay="0"/>
                                  </p:stCondLst>
                                  <p:childTnLst>
                                    <p:animEffect transition="out" filter="fade">
                                      <p:cBhvr>
                                        <p:cTn id="40" dur="1000"/>
                                        <p:tgtEl>
                                          <p:spTgt spid="37"/>
                                        </p:tgtEl>
                                      </p:cBhvr>
                                    </p:animEffect>
                                    <p:anim calcmode="lin" valueType="num">
                                      <p:cBhvr>
                                        <p:cTn id="41" dur="1000"/>
                                        <p:tgtEl>
                                          <p:spTgt spid="37"/>
                                        </p:tgtEl>
                                        <p:attrNameLst>
                                          <p:attrName>ppt_x</p:attrName>
                                        </p:attrNameLst>
                                      </p:cBhvr>
                                      <p:tavLst>
                                        <p:tav tm="0">
                                          <p:val>
                                            <p:strVal val="ppt_x"/>
                                          </p:val>
                                        </p:tav>
                                        <p:tav tm="100000">
                                          <p:val>
                                            <p:strVal val="ppt_x"/>
                                          </p:val>
                                        </p:tav>
                                      </p:tavLst>
                                    </p:anim>
                                    <p:anim calcmode="lin" valueType="num">
                                      <p:cBhvr>
                                        <p:cTn id="42" dur="1000"/>
                                        <p:tgtEl>
                                          <p:spTgt spid="37"/>
                                        </p:tgtEl>
                                        <p:attrNameLst>
                                          <p:attrName>ppt_y</p:attrName>
                                        </p:attrNameLst>
                                      </p:cBhvr>
                                      <p:tavLst>
                                        <p:tav tm="0">
                                          <p:val>
                                            <p:strVal val="ppt_y"/>
                                          </p:val>
                                        </p:tav>
                                        <p:tav tm="100000">
                                          <p:val>
                                            <p:strVal val="ppt_y+.1"/>
                                          </p:val>
                                        </p:tav>
                                      </p:tavLst>
                                    </p:anim>
                                    <p:set>
                                      <p:cBhvr>
                                        <p:cTn id="43" dur="1" fill="hold">
                                          <p:stCondLst>
                                            <p:cond delay="999"/>
                                          </p:stCondLst>
                                        </p:cTn>
                                        <p:tgtEl>
                                          <p:spTgt spid="37"/>
                                        </p:tgtEl>
                                        <p:attrNameLst>
                                          <p:attrName>style.visibility</p:attrName>
                                        </p:attrNameLst>
                                      </p:cBhvr>
                                      <p:to>
                                        <p:strVal val="hidden"/>
                                      </p:to>
                                    </p:set>
                                  </p:childTnLst>
                                </p:cTn>
                              </p:par>
                              <p:par>
                                <p:cTn id="44" presetID="42" presetClass="exit" presetSubtype="0" fill="hold" nodeType="withEffect">
                                  <p:stCondLst>
                                    <p:cond delay="0"/>
                                  </p:stCondLst>
                                  <p:childTnLst>
                                    <p:animEffect transition="out" filter="fade">
                                      <p:cBhvr>
                                        <p:cTn id="45" dur="1000"/>
                                        <p:tgtEl>
                                          <p:spTgt spid="38"/>
                                        </p:tgtEl>
                                      </p:cBhvr>
                                    </p:animEffect>
                                    <p:anim calcmode="lin" valueType="num">
                                      <p:cBhvr>
                                        <p:cTn id="46" dur="1000"/>
                                        <p:tgtEl>
                                          <p:spTgt spid="38"/>
                                        </p:tgtEl>
                                        <p:attrNameLst>
                                          <p:attrName>ppt_x</p:attrName>
                                        </p:attrNameLst>
                                      </p:cBhvr>
                                      <p:tavLst>
                                        <p:tav tm="0">
                                          <p:val>
                                            <p:strVal val="ppt_x"/>
                                          </p:val>
                                        </p:tav>
                                        <p:tav tm="100000">
                                          <p:val>
                                            <p:strVal val="ppt_x"/>
                                          </p:val>
                                        </p:tav>
                                      </p:tavLst>
                                    </p:anim>
                                    <p:anim calcmode="lin" valueType="num">
                                      <p:cBhvr>
                                        <p:cTn id="47" dur="1000"/>
                                        <p:tgtEl>
                                          <p:spTgt spid="38"/>
                                        </p:tgtEl>
                                        <p:attrNameLst>
                                          <p:attrName>ppt_y</p:attrName>
                                        </p:attrNameLst>
                                      </p:cBhvr>
                                      <p:tavLst>
                                        <p:tav tm="0">
                                          <p:val>
                                            <p:strVal val="ppt_y"/>
                                          </p:val>
                                        </p:tav>
                                        <p:tav tm="100000">
                                          <p:val>
                                            <p:strVal val="ppt_y+.1"/>
                                          </p:val>
                                        </p:tav>
                                      </p:tavLst>
                                    </p:anim>
                                    <p:set>
                                      <p:cBhvr>
                                        <p:cTn id="48" dur="1" fill="hold">
                                          <p:stCondLst>
                                            <p:cond delay="999"/>
                                          </p:stCondLst>
                                        </p:cTn>
                                        <p:tgtEl>
                                          <p:spTgt spid="38"/>
                                        </p:tgtEl>
                                        <p:attrNameLst>
                                          <p:attrName>style.visibility</p:attrName>
                                        </p:attrNameLst>
                                      </p:cBhvr>
                                      <p:to>
                                        <p:strVal val="hidden"/>
                                      </p:to>
                                    </p:set>
                                  </p:childTnLst>
                                </p:cTn>
                              </p:par>
                              <p:par>
                                <p:cTn id="49" presetID="42" presetClass="exit" presetSubtype="0" fill="hold" nodeType="withEffect">
                                  <p:stCondLst>
                                    <p:cond delay="0"/>
                                  </p:stCondLst>
                                  <p:childTnLst>
                                    <p:animEffect transition="out" filter="fade">
                                      <p:cBhvr>
                                        <p:cTn id="50" dur="1000"/>
                                        <p:tgtEl>
                                          <p:spTgt spid="39"/>
                                        </p:tgtEl>
                                      </p:cBhvr>
                                    </p:animEffect>
                                    <p:anim calcmode="lin" valueType="num">
                                      <p:cBhvr>
                                        <p:cTn id="51" dur="1000"/>
                                        <p:tgtEl>
                                          <p:spTgt spid="39"/>
                                        </p:tgtEl>
                                        <p:attrNameLst>
                                          <p:attrName>ppt_x</p:attrName>
                                        </p:attrNameLst>
                                      </p:cBhvr>
                                      <p:tavLst>
                                        <p:tav tm="0">
                                          <p:val>
                                            <p:strVal val="ppt_x"/>
                                          </p:val>
                                        </p:tav>
                                        <p:tav tm="100000">
                                          <p:val>
                                            <p:strVal val="ppt_x"/>
                                          </p:val>
                                        </p:tav>
                                      </p:tavLst>
                                    </p:anim>
                                    <p:anim calcmode="lin" valueType="num">
                                      <p:cBhvr>
                                        <p:cTn id="52" dur="1000"/>
                                        <p:tgtEl>
                                          <p:spTgt spid="39"/>
                                        </p:tgtEl>
                                        <p:attrNameLst>
                                          <p:attrName>ppt_y</p:attrName>
                                        </p:attrNameLst>
                                      </p:cBhvr>
                                      <p:tavLst>
                                        <p:tav tm="0">
                                          <p:val>
                                            <p:strVal val="ppt_y"/>
                                          </p:val>
                                        </p:tav>
                                        <p:tav tm="100000">
                                          <p:val>
                                            <p:strVal val="ppt_y+.1"/>
                                          </p:val>
                                        </p:tav>
                                      </p:tavLst>
                                    </p:anim>
                                    <p:set>
                                      <p:cBhvr>
                                        <p:cTn id="53" dur="1" fill="hold">
                                          <p:stCondLst>
                                            <p:cond delay="999"/>
                                          </p:stCondLst>
                                        </p:cTn>
                                        <p:tgtEl>
                                          <p:spTgt spid="39"/>
                                        </p:tgtEl>
                                        <p:attrNameLst>
                                          <p:attrName>style.visibility</p:attrName>
                                        </p:attrNameLst>
                                      </p:cBhvr>
                                      <p:to>
                                        <p:strVal val="hidden"/>
                                      </p:to>
                                    </p:set>
                                  </p:childTnLst>
                                </p:cTn>
                              </p:par>
                              <p:par>
                                <p:cTn id="54" presetID="42" presetClass="exit" presetSubtype="0" fill="hold" nodeType="withEffect">
                                  <p:stCondLst>
                                    <p:cond delay="0"/>
                                  </p:stCondLst>
                                  <p:childTnLst>
                                    <p:animEffect transition="out" filter="fade">
                                      <p:cBhvr>
                                        <p:cTn id="55" dur="1000"/>
                                        <p:tgtEl>
                                          <p:spTgt spid="40"/>
                                        </p:tgtEl>
                                      </p:cBhvr>
                                    </p:animEffect>
                                    <p:anim calcmode="lin" valueType="num">
                                      <p:cBhvr>
                                        <p:cTn id="56" dur="1000"/>
                                        <p:tgtEl>
                                          <p:spTgt spid="40"/>
                                        </p:tgtEl>
                                        <p:attrNameLst>
                                          <p:attrName>ppt_x</p:attrName>
                                        </p:attrNameLst>
                                      </p:cBhvr>
                                      <p:tavLst>
                                        <p:tav tm="0">
                                          <p:val>
                                            <p:strVal val="ppt_x"/>
                                          </p:val>
                                        </p:tav>
                                        <p:tav tm="100000">
                                          <p:val>
                                            <p:strVal val="ppt_x"/>
                                          </p:val>
                                        </p:tav>
                                      </p:tavLst>
                                    </p:anim>
                                    <p:anim calcmode="lin" valueType="num">
                                      <p:cBhvr>
                                        <p:cTn id="57" dur="1000"/>
                                        <p:tgtEl>
                                          <p:spTgt spid="40"/>
                                        </p:tgtEl>
                                        <p:attrNameLst>
                                          <p:attrName>ppt_y</p:attrName>
                                        </p:attrNameLst>
                                      </p:cBhvr>
                                      <p:tavLst>
                                        <p:tav tm="0">
                                          <p:val>
                                            <p:strVal val="ppt_y"/>
                                          </p:val>
                                        </p:tav>
                                        <p:tav tm="100000">
                                          <p:val>
                                            <p:strVal val="ppt_y+.1"/>
                                          </p:val>
                                        </p:tav>
                                      </p:tavLst>
                                    </p:anim>
                                    <p:set>
                                      <p:cBhvr>
                                        <p:cTn id="58" dur="1" fill="hold">
                                          <p:stCondLst>
                                            <p:cond delay="999"/>
                                          </p:stCondLst>
                                        </p:cTn>
                                        <p:tgtEl>
                                          <p:spTgt spid="40"/>
                                        </p:tgtEl>
                                        <p:attrNameLst>
                                          <p:attrName>style.visibility</p:attrName>
                                        </p:attrNameLst>
                                      </p:cBhvr>
                                      <p:to>
                                        <p:strVal val="hidden"/>
                                      </p:to>
                                    </p:set>
                                  </p:childTnLst>
                                </p:cTn>
                              </p:par>
                              <p:par>
                                <p:cTn id="59" presetID="42" presetClass="exit" presetSubtype="0" fill="hold" nodeType="withEffect">
                                  <p:stCondLst>
                                    <p:cond delay="0"/>
                                  </p:stCondLst>
                                  <p:childTnLst>
                                    <p:animEffect transition="out" filter="fade">
                                      <p:cBhvr>
                                        <p:cTn id="60" dur="1000"/>
                                        <p:tgtEl>
                                          <p:spTgt spid="41"/>
                                        </p:tgtEl>
                                      </p:cBhvr>
                                    </p:animEffect>
                                    <p:anim calcmode="lin" valueType="num">
                                      <p:cBhvr>
                                        <p:cTn id="61" dur="1000"/>
                                        <p:tgtEl>
                                          <p:spTgt spid="41"/>
                                        </p:tgtEl>
                                        <p:attrNameLst>
                                          <p:attrName>ppt_x</p:attrName>
                                        </p:attrNameLst>
                                      </p:cBhvr>
                                      <p:tavLst>
                                        <p:tav tm="0">
                                          <p:val>
                                            <p:strVal val="ppt_x"/>
                                          </p:val>
                                        </p:tav>
                                        <p:tav tm="100000">
                                          <p:val>
                                            <p:strVal val="ppt_x"/>
                                          </p:val>
                                        </p:tav>
                                      </p:tavLst>
                                    </p:anim>
                                    <p:anim calcmode="lin" valueType="num">
                                      <p:cBhvr>
                                        <p:cTn id="62" dur="1000"/>
                                        <p:tgtEl>
                                          <p:spTgt spid="41"/>
                                        </p:tgtEl>
                                        <p:attrNameLst>
                                          <p:attrName>ppt_y</p:attrName>
                                        </p:attrNameLst>
                                      </p:cBhvr>
                                      <p:tavLst>
                                        <p:tav tm="0">
                                          <p:val>
                                            <p:strVal val="ppt_y"/>
                                          </p:val>
                                        </p:tav>
                                        <p:tav tm="100000">
                                          <p:val>
                                            <p:strVal val="ppt_y+.1"/>
                                          </p:val>
                                        </p:tav>
                                      </p:tavLst>
                                    </p:anim>
                                    <p:set>
                                      <p:cBhvr>
                                        <p:cTn id="63" dur="1" fill="hold">
                                          <p:stCondLst>
                                            <p:cond delay="999"/>
                                          </p:stCondLst>
                                        </p:cTn>
                                        <p:tgtEl>
                                          <p:spTgt spid="41"/>
                                        </p:tgtEl>
                                        <p:attrNameLst>
                                          <p:attrName>style.visibility</p:attrName>
                                        </p:attrNameLst>
                                      </p:cBhvr>
                                      <p:to>
                                        <p:strVal val="hidden"/>
                                      </p:to>
                                    </p:set>
                                  </p:childTnLst>
                                </p:cTn>
                              </p:par>
                              <p:par>
                                <p:cTn id="64" presetID="42" presetClass="exit" presetSubtype="0" fill="hold" nodeType="withEffect">
                                  <p:stCondLst>
                                    <p:cond delay="0"/>
                                  </p:stCondLst>
                                  <p:childTnLst>
                                    <p:animEffect transition="out" filter="fade">
                                      <p:cBhvr>
                                        <p:cTn id="65" dur="1000"/>
                                        <p:tgtEl>
                                          <p:spTgt spid="42"/>
                                        </p:tgtEl>
                                      </p:cBhvr>
                                    </p:animEffect>
                                    <p:anim calcmode="lin" valueType="num">
                                      <p:cBhvr>
                                        <p:cTn id="66" dur="1000"/>
                                        <p:tgtEl>
                                          <p:spTgt spid="42"/>
                                        </p:tgtEl>
                                        <p:attrNameLst>
                                          <p:attrName>ppt_x</p:attrName>
                                        </p:attrNameLst>
                                      </p:cBhvr>
                                      <p:tavLst>
                                        <p:tav tm="0">
                                          <p:val>
                                            <p:strVal val="ppt_x"/>
                                          </p:val>
                                        </p:tav>
                                        <p:tav tm="100000">
                                          <p:val>
                                            <p:strVal val="ppt_x"/>
                                          </p:val>
                                        </p:tav>
                                      </p:tavLst>
                                    </p:anim>
                                    <p:anim calcmode="lin" valueType="num">
                                      <p:cBhvr>
                                        <p:cTn id="67" dur="1000"/>
                                        <p:tgtEl>
                                          <p:spTgt spid="42"/>
                                        </p:tgtEl>
                                        <p:attrNameLst>
                                          <p:attrName>ppt_y</p:attrName>
                                        </p:attrNameLst>
                                      </p:cBhvr>
                                      <p:tavLst>
                                        <p:tav tm="0">
                                          <p:val>
                                            <p:strVal val="ppt_y"/>
                                          </p:val>
                                        </p:tav>
                                        <p:tav tm="100000">
                                          <p:val>
                                            <p:strVal val="ppt_y+.1"/>
                                          </p:val>
                                        </p:tav>
                                      </p:tavLst>
                                    </p:anim>
                                    <p:set>
                                      <p:cBhvr>
                                        <p:cTn id="68" dur="1" fill="hold">
                                          <p:stCondLst>
                                            <p:cond delay="999"/>
                                          </p:stCondLst>
                                        </p:cTn>
                                        <p:tgtEl>
                                          <p:spTgt spid="42"/>
                                        </p:tgtEl>
                                        <p:attrNameLst>
                                          <p:attrName>style.visibility</p:attrName>
                                        </p:attrNameLst>
                                      </p:cBhvr>
                                      <p:to>
                                        <p:strVal val="hidden"/>
                                      </p:to>
                                    </p:set>
                                  </p:childTnLst>
                                </p:cTn>
                              </p:par>
                            </p:childTnLst>
                          </p:cTn>
                        </p:par>
                        <p:par>
                          <p:cTn id="69" fill="hold">
                            <p:stCondLst>
                              <p:cond delay="1000"/>
                            </p:stCondLst>
                            <p:childTnLst>
                              <p:par>
                                <p:cTn id="70" presetID="1" presetClass="entr" presetSubtype="0" fill="hold" nodeType="after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42" presetClass="path" presetSubtype="0" accel="50000" decel="50000" fill="hold" nodeType="clickEffect">
                                  <p:stCondLst>
                                    <p:cond delay="0"/>
                                  </p:stCondLst>
                                  <p:childTnLst>
                                    <p:animMotion origin="layout" path="M -1.66667E-6 1.11111E-6 L -0.00312 0.19954 " pathEditMode="relative" rAng="0" ptsTypes="AA">
                                      <p:cBhvr>
                                        <p:cTn id="75" dur="2000" fill="hold"/>
                                        <p:tgtEl>
                                          <p:spTgt spid="43"/>
                                        </p:tgtEl>
                                        <p:attrNameLst>
                                          <p:attrName>ppt_x</p:attrName>
                                          <p:attrName>ppt_y</p:attrName>
                                        </p:attrNameLst>
                                      </p:cBhvr>
                                      <p:rCtr x="-156" y="9977"/>
                                    </p:animMotion>
                                  </p:childTnLst>
                                </p:cTn>
                              </p:par>
                              <p:par>
                                <p:cTn id="76" presetID="42" presetClass="path" presetSubtype="0" accel="50000" decel="50000" fill="hold" nodeType="withEffect">
                                  <p:stCondLst>
                                    <p:cond delay="0"/>
                                  </p:stCondLst>
                                  <p:childTnLst>
                                    <p:animMotion origin="layout" path="M 2.22222E-6 2.59259E-6 L -0.00816 0.19953 " pathEditMode="relative" rAng="0" ptsTypes="AA">
                                      <p:cBhvr>
                                        <p:cTn id="77" dur="2000" fill="hold"/>
                                        <p:tgtEl>
                                          <p:spTgt spid="44"/>
                                        </p:tgtEl>
                                        <p:attrNameLst>
                                          <p:attrName>ppt_x</p:attrName>
                                          <p:attrName>ppt_y</p:attrName>
                                        </p:attrNameLst>
                                      </p:cBhvr>
                                      <p:rCtr x="-417" y="9977"/>
                                    </p:animMotion>
                                  </p:childTnLst>
                                </p:cTn>
                              </p:par>
                              <p:par>
                                <p:cTn id="78" presetID="42" presetClass="path" presetSubtype="0" accel="50000" decel="50000" fill="hold" nodeType="withEffect">
                                  <p:stCondLst>
                                    <p:cond delay="0"/>
                                  </p:stCondLst>
                                  <p:childTnLst>
                                    <p:animMotion origin="layout" path="M 2.5E-6 -4.44444E-6 L -0.00816 0.19977 " pathEditMode="relative" rAng="0" ptsTypes="AA">
                                      <p:cBhvr>
                                        <p:cTn id="79" dur="2000" fill="hold"/>
                                        <p:tgtEl>
                                          <p:spTgt spid="45"/>
                                        </p:tgtEl>
                                        <p:attrNameLst>
                                          <p:attrName>ppt_x</p:attrName>
                                          <p:attrName>ppt_y</p:attrName>
                                        </p:attrNameLst>
                                      </p:cBhvr>
                                      <p:rCtr x="-417" y="9977"/>
                                    </p:animMotion>
                                  </p:childTnLst>
                                </p:cTn>
                              </p:par>
                              <p:par>
                                <p:cTn id="80" presetID="42" presetClass="path" presetSubtype="0" accel="50000" decel="50000" fill="hold" nodeType="withEffect">
                                  <p:stCondLst>
                                    <p:cond delay="0"/>
                                  </p:stCondLst>
                                  <p:childTnLst>
                                    <p:animMotion origin="layout" path="M 2.77778E-6 -2.96296E-6 L 0.00642 0.19815 " pathEditMode="relative" rAng="0" ptsTypes="AA">
                                      <p:cBhvr>
                                        <p:cTn id="81" dur="2000" fill="hold"/>
                                        <p:tgtEl>
                                          <p:spTgt spid="46"/>
                                        </p:tgtEl>
                                        <p:attrNameLst>
                                          <p:attrName>ppt_x</p:attrName>
                                          <p:attrName>ppt_y</p:attrName>
                                        </p:attrNameLst>
                                      </p:cBhvr>
                                      <p:rCtr x="313" y="9907"/>
                                    </p:animMotion>
                                  </p:childTnLst>
                                </p:cTn>
                              </p:par>
                              <p:par>
                                <p:cTn id="82" presetID="42" presetClass="path" presetSubtype="0" accel="50000" decel="50000" fill="hold" nodeType="withEffect">
                                  <p:stCondLst>
                                    <p:cond delay="0"/>
                                  </p:stCondLst>
                                  <p:childTnLst>
                                    <p:animMotion origin="layout" path="M -3.33333E-6 -1.48148E-6 L 0.01042 0.20046 " pathEditMode="relative" rAng="0" ptsTypes="AA">
                                      <p:cBhvr>
                                        <p:cTn id="83" dur="2000" fill="hold"/>
                                        <p:tgtEl>
                                          <p:spTgt spid="47"/>
                                        </p:tgtEl>
                                        <p:attrNameLst>
                                          <p:attrName>ppt_x</p:attrName>
                                          <p:attrName>ppt_y</p:attrName>
                                        </p:attrNameLst>
                                      </p:cBhvr>
                                      <p:rCtr x="521" y="10023"/>
                                    </p:animMotion>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26"/>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27"/>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12"/>
                                        </p:tgtEl>
                                        <p:attrNameLst>
                                          <p:attrName>style.visibility</p:attrName>
                                        </p:attrNameLst>
                                      </p:cBhvr>
                                      <p:to>
                                        <p:strVal val="visible"/>
                                      </p:to>
                                    </p:set>
                                  </p:childTnLst>
                                </p:cTn>
                              </p:par>
                              <p:par>
                                <p:cTn id="96" presetID="1" presetClass="entr" presetSubtype="0" fill="hold" grpId="0" nodeType="withEffect">
                                  <p:stCondLst>
                                    <p:cond delay="0"/>
                                  </p:stCondLst>
                                  <p:childTnLst>
                                    <p:set>
                                      <p:cBhvr>
                                        <p:cTn id="97" dur="1" fill="hold">
                                          <p:stCondLst>
                                            <p:cond delay="0"/>
                                          </p:stCondLst>
                                        </p:cTn>
                                        <p:tgtEl>
                                          <p:spTgt spid="28"/>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2" fill="hold" display="0">
                  <p:stCondLst>
                    <p:cond delay="indefinite"/>
                  </p:stCondLst>
                  <p:endCondLst>
                    <p:cond evt="onStopAudio" delay="0">
                      <p:tgtEl>
                        <p:sldTgt/>
                      </p:tgtEl>
                    </p:cond>
                  </p:endCondLst>
                </p:cTn>
                <p:tgtEl>
                  <p:spTgt spid="3"/>
                </p:tgtEl>
              </p:cMediaNode>
            </p:audio>
          </p:childTnLst>
        </p:cTn>
      </p:par>
    </p:tnLst>
    <p:bldLst>
      <p:bldP spid="10" grpId="0"/>
      <p:bldP spid="11" grpId="0"/>
      <p:bldP spid="12" grpId="0"/>
      <p:bldP spid="24" grpId="0" animBg="1"/>
      <p:bldP spid="25" grpId="0" animBg="1"/>
      <p:bldP spid="26" grpId="0"/>
      <p:bldP spid="27" grpId="0"/>
      <p:bldP spid="28" grpId="0" animBg="1"/>
      <p:bldP spid="29"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1" name="TextBox 10"/>
          <p:cNvSpPr txBox="1"/>
          <p:nvPr/>
        </p:nvSpPr>
        <p:spPr>
          <a:xfrm>
            <a:off x="2431540" y="2524379"/>
            <a:ext cx="6485603" cy="584775"/>
          </a:xfrm>
          <a:prstGeom prst="rect">
            <a:avLst/>
          </a:prstGeom>
          <a:noFill/>
        </p:spPr>
        <p:txBody>
          <a:bodyPr wrap="square" rtlCol="0">
            <a:spAutoFit/>
          </a:bodyPr>
          <a:lstStyle/>
          <a:p>
            <a:pPr algn="ctr"/>
            <a:r>
              <a:rPr lang="en-GB" sz="3200" dirty="0">
                <a:latin typeface="Comic Sans MS" panose="030F0702030302020204" pitchFamily="66" charset="0"/>
              </a:rPr>
              <a:t>ten and      ones is equal to </a:t>
            </a:r>
          </a:p>
        </p:txBody>
      </p:sp>
      <p:sp>
        <p:nvSpPr>
          <p:cNvPr id="12" name="Rounded Rectangle 11"/>
          <p:cNvSpPr/>
          <p:nvPr/>
        </p:nvSpPr>
        <p:spPr>
          <a:xfrm>
            <a:off x="2470709" y="2549837"/>
            <a:ext cx="583073" cy="559317"/>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    </a:t>
            </a:r>
          </a:p>
        </p:txBody>
      </p:sp>
      <p:sp>
        <p:nvSpPr>
          <p:cNvPr id="13" name="Rounded Rectangle 12"/>
          <p:cNvSpPr/>
          <p:nvPr/>
        </p:nvSpPr>
        <p:spPr>
          <a:xfrm>
            <a:off x="4660645" y="2549837"/>
            <a:ext cx="583073" cy="559317"/>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    </a:t>
            </a:r>
          </a:p>
        </p:txBody>
      </p:sp>
      <p:sp>
        <p:nvSpPr>
          <p:cNvPr id="14" name="TextBox 13"/>
          <p:cNvSpPr txBox="1"/>
          <p:nvPr/>
        </p:nvSpPr>
        <p:spPr>
          <a:xfrm>
            <a:off x="2416661" y="2549837"/>
            <a:ext cx="661043" cy="584775"/>
          </a:xfrm>
          <a:prstGeom prst="rect">
            <a:avLst/>
          </a:prstGeom>
          <a:noFill/>
        </p:spPr>
        <p:txBody>
          <a:bodyPr wrap="square" rtlCol="0">
            <a:spAutoFit/>
          </a:bodyPr>
          <a:lstStyle/>
          <a:p>
            <a:pPr algn="ctr"/>
            <a:r>
              <a:rPr lang="en-GB" sz="3200" dirty="0">
                <a:solidFill>
                  <a:schemeClr val="accent1"/>
                </a:solidFill>
                <a:latin typeface="Comic Sans MS" panose="030F0702030302020204" pitchFamily="66" charset="0"/>
              </a:rPr>
              <a:t>1</a:t>
            </a:r>
          </a:p>
        </p:txBody>
      </p:sp>
      <p:sp>
        <p:nvSpPr>
          <p:cNvPr id="15" name="TextBox 14"/>
          <p:cNvSpPr txBox="1"/>
          <p:nvPr/>
        </p:nvSpPr>
        <p:spPr>
          <a:xfrm>
            <a:off x="4617631" y="2537107"/>
            <a:ext cx="661043" cy="584775"/>
          </a:xfrm>
          <a:prstGeom prst="rect">
            <a:avLst/>
          </a:prstGeom>
          <a:noFill/>
        </p:spPr>
        <p:txBody>
          <a:bodyPr wrap="square" rtlCol="0">
            <a:spAutoFit/>
          </a:bodyPr>
          <a:lstStyle/>
          <a:p>
            <a:pPr algn="ctr"/>
            <a:r>
              <a:rPr lang="en-GB" sz="3200" dirty="0">
                <a:solidFill>
                  <a:schemeClr val="accent1"/>
                </a:solidFill>
                <a:latin typeface="Comic Sans MS" panose="030F0702030302020204" pitchFamily="66" charset="0"/>
              </a:rPr>
              <a:t>3</a:t>
            </a:r>
          </a:p>
        </p:txBody>
      </p:sp>
      <p:sp>
        <p:nvSpPr>
          <p:cNvPr id="16" name="Rounded Rectangle 15"/>
          <p:cNvSpPr/>
          <p:nvPr/>
        </p:nvSpPr>
        <p:spPr>
          <a:xfrm>
            <a:off x="8395324" y="2537109"/>
            <a:ext cx="583073" cy="559317"/>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    </a:t>
            </a:r>
          </a:p>
        </p:txBody>
      </p:sp>
      <p:sp>
        <p:nvSpPr>
          <p:cNvPr id="17" name="TextBox 16"/>
          <p:cNvSpPr txBox="1"/>
          <p:nvPr/>
        </p:nvSpPr>
        <p:spPr>
          <a:xfrm>
            <a:off x="8352310" y="2524379"/>
            <a:ext cx="661043" cy="584775"/>
          </a:xfrm>
          <a:prstGeom prst="rect">
            <a:avLst/>
          </a:prstGeom>
          <a:noFill/>
        </p:spPr>
        <p:txBody>
          <a:bodyPr wrap="square" rtlCol="0">
            <a:spAutoFit/>
          </a:bodyPr>
          <a:lstStyle/>
          <a:p>
            <a:pPr algn="ctr"/>
            <a:r>
              <a:rPr lang="en-GB" sz="3200" dirty="0">
                <a:solidFill>
                  <a:schemeClr val="accent1"/>
                </a:solidFill>
                <a:latin typeface="Comic Sans MS" panose="030F0702030302020204" pitchFamily="66" charset="0"/>
              </a:rPr>
              <a:t>13</a:t>
            </a:r>
          </a:p>
        </p:txBody>
      </p:sp>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9639" y="1056444"/>
            <a:ext cx="832117" cy="1038654"/>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65761" y="744140"/>
            <a:ext cx="1161083" cy="1436914"/>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55697" y="1056444"/>
            <a:ext cx="832117" cy="1038654"/>
          </a:xfrm>
          <a:prstGeom prst="rect">
            <a:avLst/>
          </a:prstGeom>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61825" y="1056444"/>
            <a:ext cx="832117" cy="1038654"/>
          </a:xfrm>
          <a:prstGeom prst="rect">
            <a:avLst/>
          </a:prstGeom>
        </p:spPr>
      </p:pic>
      <p:sp>
        <p:nvSpPr>
          <p:cNvPr id="22" name="TextBox 21"/>
          <p:cNvSpPr txBox="1"/>
          <p:nvPr/>
        </p:nvSpPr>
        <p:spPr>
          <a:xfrm>
            <a:off x="2431540" y="4976347"/>
            <a:ext cx="6485603" cy="584775"/>
          </a:xfrm>
          <a:prstGeom prst="rect">
            <a:avLst/>
          </a:prstGeom>
          <a:noFill/>
        </p:spPr>
        <p:txBody>
          <a:bodyPr wrap="square" rtlCol="0">
            <a:spAutoFit/>
          </a:bodyPr>
          <a:lstStyle/>
          <a:p>
            <a:pPr algn="ctr"/>
            <a:r>
              <a:rPr lang="en-GB" sz="3200" dirty="0">
                <a:latin typeface="Comic Sans MS" panose="030F0702030302020204" pitchFamily="66" charset="0"/>
              </a:rPr>
              <a:t>ten and      ones is equal to </a:t>
            </a:r>
          </a:p>
        </p:txBody>
      </p:sp>
      <p:sp>
        <p:nvSpPr>
          <p:cNvPr id="23" name="Rounded Rectangle 22"/>
          <p:cNvSpPr/>
          <p:nvPr/>
        </p:nvSpPr>
        <p:spPr>
          <a:xfrm>
            <a:off x="2470709" y="5001805"/>
            <a:ext cx="583073" cy="559317"/>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    </a:t>
            </a:r>
          </a:p>
        </p:txBody>
      </p:sp>
      <p:sp>
        <p:nvSpPr>
          <p:cNvPr id="24" name="Rounded Rectangle 23"/>
          <p:cNvSpPr/>
          <p:nvPr/>
        </p:nvSpPr>
        <p:spPr>
          <a:xfrm>
            <a:off x="4660645" y="5001805"/>
            <a:ext cx="583073" cy="559317"/>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    </a:t>
            </a:r>
          </a:p>
        </p:txBody>
      </p:sp>
      <p:sp>
        <p:nvSpPr>
          <p:cNvPr id="25" name="TextBox 24"/>
          <p:cNvSpPr txBox="1"/>
          <p:nvPr/>
        </p:nvSpPr>
        <p:spPr>
          <a:xfrm>
            <a:off x="2416661" y="5001805"/>
            <a:ext cx="661043" cy="584775"/>
          </a:xfrm>
          <a:prstGeom prst="rect">
            <a:avLst/>
          </a:prstGeom>
          <a:noFill/>
        </p:spPr>
        <p:txBody>
          <a:bodyPr wrap="square" rtlCol="0">
            <a:spAutoFit/>
          </a:bodyPr>
          <a:lstStyle/>
          <a:p>
            <a:pPr algn="ctr"/>
            <a:r>
              <a:rPr lang="en-GB" sz="3200" dirty="0">
                <a:solidFill>
                  <a:schemeClr val="accent1"/>
                </a:solidFill>
                <a:latin typeface="Comic Sans MS" panose="030F0702030302020204" pitchFamily="66" charset="0"/>
              </a:rPr>
              <a:t>1</a:t>
            </a:r>
          </a:p>
        </p:txBody>
      </p:sp>
      <p:sp>
        <p:nvSpPr>
          <p:cNvPr id="26" name="TextBox 25"/>
          <p:cNvSpPr txBox="1"/>
          <p:nvPr/>
        </p:nvSpPr>
        <p:spPr>
          <a:xfrm>
            <a:off x="4617631" y="4989075"/>
            <a:ext cx="661043" cy="584775"/>
          </a:xfrm>
          <a:prstGeom prst="rect">
            <a:avLst/>
          </a:prstGeom>
          <a:noFill/>
        </p:spPr>
        <p:txBody>
          <a:bodyPr wrap="square" rtlCol="0">
            <a:spAutoFit/>
          </a:bodyPr>
          <a:lstStyle/>
          <a:p>
            <a:pPr algn="ctr"/>
            <a:r>
              <a:rPr lang="en-GB" sz="3200" dirty="0">
                <a:solidFill>
                  <a:schemeClr val="accent1"/>
                </a:solidFill>
                <a:latin typeface="Comic Sans MS" panose="030F0702030302020204" pitchFamily="66" charset="0"/>
              </a:rPr>
              <a:t>6</a:t>
            </a:r>
          </a:p>
        </p:txBody>
      </p:sp>
      <p:sp>
        <p:nvSpPr>
          <p:cNvPr id="27" name="Rounded Rectangle 26"/>
          <p:cNvSpPr/>
          <p:nvPr/>
        </p:nvSpPr>
        <p:spPr>
          <a:xfrm>
            <a:off x="8395324" y="4989077"/>
            <a:ext cx="583073" cy="559317"/>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    </a:t>
            </a:r>
          </a:p>
        </p:txBody>
      </p:sp>
      <p:sp>
        <p:nvSpPr>
          <p:cNvPr id="28" name="TextBox 27"/>
          <p:cNvSpPr txBox="1"/>
          <p:nvPr/>
        </p:nvSpPr>
        <p:spPr>
          <a:xfrm>
            <a:off x="8352310" y="4976347"/>
            <a:ext cx="661043" cy="584775"/>
          </a:xfrm>
          <a:prstGeom prst="rect">
            <a:avLst/>
          </a:prstGeom>
          <a:noFill/>
        </p:spPr>
        <p:txBody>
          <a:bodyPr wrap="square" rtlCol="0">
            <a:spAutoFit/>
          </a:bodyPr>
          <a:lstStyle/>
          <a:p>
            <a:pPr algn="ctr"/>
            <a:r>
              <a:rPr lang="en-GB" sz="3200" dirty="0">
                <a:solidFill>
                  <a:schemeClr val="accent1"/>
                </a:solidFill>
                <a:latin typeface="Comic Sans MS" panose="030F0702030302020204" pitchFamily="66" charset="0"/>
              </a:rPr>
              <a:t>16</a:t>
            </a:r>
          </a:p>
        </p:txBody>
      </p:sp>
      <p:pic>
        <p:nvPicPr>
          <p:cNvPr id="29" name="Picture 28">
            <a:extLst>
              <a:ext uri="{FF2B5EF4-FFF2-40B4-BE49-F238E27FC236}">
                <a16:creationId xmlns:a16="http://schemas.microsoft.com/office/drawing/2014/main" id="{116E305C-74D6-B04D-BE5C-284A0FD77D08}"/>
              </a:ext>
            </a:extLst>
          </p:cNvPr>
          <p:cNvPicPr>
            <a:picLocks noChangeAspect="1"/>
          </p:cNvPicPr>
          <p:nvPr/>
        </p:nvPicPr>
        <p:blipFill rotWithShape="1">
          <a:blip r:embed="rId7"/>
          <a:srcRect l="39934" t="34426" r="42244" b="42987"/>
          <a:stretch/>
        </p:blipFill>
        <p:spPr>
          <a:xfrm>
            <a:off x="4554670" y="3538434"/>
            <a:ext cx="337710" cy="387741"/>
          </a:xfrm>
          <a:prstGeom prst="rect">
            <a:avLst/>
          </a:prstGeom>
        </p:spPr>
      </p:pic>
      <p:pic>
        <p:nvPicPr>
          <p:cNvPr id="30" name="Picture 29">
            <a:extLst>
              <a:ext uri="{FF2B5EF4-FFF2-40B4-BE49-F238E27FC236}">
                <a16:creationId xmlns:a16="http://schemas.microsoft.com/office/drawing/2014/main" id="{CF05F315-33CC-E54A-B215-1682C4230584}"/>
              </a:ext>
            </a:extLst>
          </p:cNvPr>
          <p:cNvPicPr>
            <a:picLocks noChangeAspect="1"/>
          </p:cNvPicPr>
          <p:nvPr/>
        </p:nvPicPr>
        <p:blipFill rotWithShape="1">
          <a:blip r:embed="rId8"/>
          <a:srcRect l="35002" t="23074" r="31995" b="33000"/>
          <a:stretch/>
        </p:blipFill>
        <p:spPr>
          <a:xfrm>
            <a:off x="2661729" y="3152897"/>
            <a:ext cx="635000" cy="1790701"/>
          </a:xfrm>
          <a:prstGeom prst="rect">
            <a:avLst/>
          </a:prstGeom>
        </p:spPr>
      </p:pic>
      <p:pic>
        <p:nvPicPr>
          <p:cNvPr id="31" name="Picture 30">
            <a:extLst>
              <a:ext uri="{FF2B5EF4-FFF2-40B4-BE49-F238E27FC236}">
                <a16:creationId xmlns:a16="http://schemas.microsoft.com/office/drawing/2014/main" id="{116E305C-74D6-B04D-BE5C-284A0FD77D08}"/>
              </a:ext>
            </a:extLst>
          </p:cNvPr>
          <p:cNvPicPr>
            <a:picLocks noChangeAspect="1"/>
          </p:cNvPicPr>
          <p:nvPr/>
        </p:nvPicPr>
        <p:blipFill rotWithShape="1">
          <a:blip r:embed="rId7"/>
          <a:srcRect l="39934" t="34426" r="42244" b="42987"/>
          <a:stretch/>
        </p:blipFill>
        <p:spPr>
          <a:xfrm>
            <a:off x="4978919" y="3552986"/>
            <a:ext cx="337710" cy="387741"/>
          </a:xfrm>
          <a:prstGeom prst="rect">
            <a:avLst/>
          </a:prstGeom>
        </p:spPr>
      </p:pic>
      <p:pic>
        <p:nvPicPr>
          <p:cNvPr id="32" name="Picture 31">
            <a:extLst>
              <a:ext uri="{FF2B5EF4-FFF2-40B4-BE49-F238E27FC236}">
                <a16:creationId xmlns:a16="http://schemas.microsoft.com/office/drawing/2014/main" id="{116E305C-74D6-B04D-BE5C-284A0FD77D08}"/>
              </a:ext>
            </a:extLst>
          </p:cNvPr>
          <p:cNvPicPr>
            <a:picLocks noChangeAspect="1"/>
          </p:cNvPicPr>
          <p:nvPr/>
        </p:nvPicPr>
        <p:blipFill rotWithShape="1">
          <a:blip r:embed="rId7"/>
          <a:srcRect l="39934" t="34426" r="42244" b="42987"/>
          <a:stretch/>
        </p:blipFill>
        <p:spPr>
          <a:xfrm>
            <a:off x="4978919" y="4032787"/>
            <a:ext cx="337710" cy="387741"/>
          </a:xfrm>
          <a:prstGeom prst="rect">
            <a:avLst/>
          </a:prstGeom>
        </p:spPr>
      </p:pic>
      <p:pic>
        <p:nvPicPr>
          <p:cNvPr id="33" name="Picture 32">
            <a:extLst>
              <a:ext uri="{FF2B5EF4-FFF2-40B4-BE49-F238E27FC236}">
                <a16:creationId xmlns:a16="http://schemas.microsoft.com/office/drawing/2014/main" id="{116E305C-74D6-B04D-BE5C-284A0FD77D08}"/>
              </a:ext>
            </a:extLst>
          </p:cNvPr>
          <p:cNvPicPr>
            <a:picLocks noChangeAspect="1"/>
          </p:cNvPicPr>
          <p:nvPr/>
        </p:nvPicPr>
        <p:blipFill rotWithShape="1">
          <a:blip r:embed="rId7"/>
          <a:srcRect l="39934" t="34426" r="42244" b="42987"/>
          <a:stretch/>
        </p:blipFill>
        <p:spPr>
          <a:xfrm>
            <a:off x="4554670" y="4032787"/>
            <a:ext cx="337710" cy="387741"/>
          </a:xfrm>
          <a:prstGeom prst="rect">
            <a:avLst/>
          </a:prstGeom>
        </p:spPr>
      </p:pic>
      <p:pic>
        <p:nvPicPr>
          <p:cNvPr id="34" name="Picture 33">
            <a:extLst>
              <a:ext uri="{FF2B5EF4-FFF2-40B4-BE49-F238E27FC236}">
                <a16:creationId xmlns:a16="http://schemas.microsoft.com/office/drawing/2014/main" id="{116E305C-74D6-B04D-BE5C-284A0FD77D08}"/>
              </a:ext>
            </a:extLst>
          </p:cNvPr>
          <p:cNvPicPr>
            <a:picLocks noChangeAspect="1"/>
          </p:cNvPicPr>
          <p:nvPr/>
        </p:nvPicPr>
        <p:blipFill rotWithShape="1">
          <a:blip r:embed="rId7"/>
          <a:srcRect l="39934" t="34426" r="42244" b="42987"/>
          <a:stretch/>
        </p:blipFill>
        <p:spPr>
          <a:xfrm>
            <a:off x="4978919" y="4450667"/>
            <a:ext cx="337710" cy="387741"/>
          </a:xfrm>
          <a:prstGeom prst="rect">
            <a:avLst/>
          </a:prstGeom>
        </p:spPr>
      </p:pic>
      <p:pic>
        <p:nvPicPr>
          <p:cNvPr id="35" name="Picture 34">
            <a:extLst>
              <a:ext uri="{FF2B5EF4-FFF2-40B4-BE49-F238E27FC236}">
                <a16:creationId xmlns:a16="http://schemas.microsoft.com/office/drawing/2014/main" id="{116E305C-74D6-B04D-BE5C-284A0FD77D08}"/>
              </a:ext>
            </a:extLst>
          </p:cNvPr>
          <p:cNvPicPr>
            <a:picLocks noChangeAspect="1"/>
          </p:cNvPicPr>
          <p:nvPr/>
        </p:nvPicPr>
        <p:blipFill rotWithShape="1">
          <a:blip r:embed="rId7"/>
          <a:srcRect l="39934" t="34426" r="42244" b="42987"/>
          <a:stretch/>
        </p:blipFill>
        <p:spPr>
          <a:xfrm>
            <a:off x="4554670" y="4450667"/>
            <a:ext cx="337710" cy="387741"/>
          </a:xfrm>
          <a:prstGeom prst="rect">
            <a:avLst/>
          </a:prstGeom>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2763361674"/>
      </p:ext>
    </p:extLst>
  </p:cSld>
  <p:clrMapOvr>
    <a:masterClrMapping/>
  </p:clrMapOvr>
  <mc:AlternateContent xmlns:mc="http://schemas.openxmlformats.org/markup-compatibility/2006">
    <mc:Choice xmlns:p14="http://schemas.microsoft.com/office/powerpoint/2010/main" Requires="p14">
      <p:transition spd="slow" p14:dur="2000" advTm="42432"/>
    </mc:Choice>
    <mc:Fallback>
      <p:transition spd="slow" advTm="424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3" fill="hold" display="0">
                  <p:stCondLst>
                    <p:cond delay="indefinite"/>
                  </p:stCondLst>
                  <p:endCondLst>
                    <p:cond evt="onStopAudio" delay="0">
                      <p:tgtEl>
                        <p:sldTgt/>
                      </p:tgtEl>
                    </p:cond>
                  </p:endCondLst>
                </p:cTn>
                <p:tgtEl>
                  <p:spTgt spid="3"/>
                </p:tgtEl>
              </p:cMediaNode>
            </p:audio>
          </p:childTnLst>
        </p:cTn>
      </p:par>
    </p:tnLst>
    <p:bldLst>
      <p:bldP spid="11" grpId="0"/>
      <p:bldP spid="12" grpId="0" animBg="1"/>
      <p:bldP spid="13" grpId="0" animBg="1"/>
      <p:bldP spid="14" grpId="0"/>
      <p:bldP spid="15" grpId="0"/>
      <p:bldP spid="16" grpId="0" animBg="1"/>
      <p:bldP spid="17" grpId="0"/>
      <p:bldP spid="22" grpId="0"/>
      <p:bldP spid="23" grpId="0" animBg="1"/>
      <p:bldP spid="24" grpId="0" animBg="1"/>
      <p:bldP spid="25" grpId="0"/>
      <p:bldP spid="26" grpId="0"/>
      <p:bldP spid="27" grpId="0" animBg="1"/>
      <p:bldP spid="2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extBox 1"/>
          <p:cNvSpPr txBox="1"/>
          <p:nvPr/>
        </p:nvSpPr>
        <p:spPr>
          <a:xfrm>
            <a:off x="2935987" y="853250"/>
            <a:ext cx="7497474" cy="5693866"/>
          </a:xfrm>
          <a:prstGeom prst="rect">
            <a:avLst/>
          </a:prstGeom>
          <a:solidFill>
            <a:schemeClr val="bg1"/>
          </a:solidFill>
        </p:spPr>
        <p:txBody>
          <a:bodyPr wrap="square" rtlCol="0">
            <a:spAutoFit/>
          </a:bodyPr>
          <a:lstStyle/>
          <a:p>
            <a:r>
              <a:rPr lang="en-GB" sz="2800" dirty="0">
                <a:latin typeface="Comic Sans MS" panose="030F0702030302020204" pitchFamily="66" charset="0"/>
              </a:rPr>
              <a:t>1) What number comes next? 7, 8, 9, ? </a:t>
            </a:r>
          </a:p>
          <a:p>
            <a:endParaRPr lang="en-GB" sz="2800" dirty="0">
              <a:latin typeface="Comic Sans MS" panose="030F0702030302020204" pitchFamily="66" charset="0"/>
            </a:endParaRPr>
          </a:p>
          <a:p>
            <a:endParaRPr lang="en-GB" sz="2800" dirty="0">
              <a:latin typeface="Comic Sans MS" panose="030F0702030302020204" pitchFamily="66" charset="0"/>
            </a:endParaRPr>
          </a:p>
          <a:p>
            <a:r>
              <a:rPr lang="en-GB" sz="2800" dirty="0">
                <a:latin typeface="Comic Sans MS" panose="030F0702030302020204" pitchFamily="66" charset="0"/>
              </a:rPr>
              <a:t>2) What number comes next? 6, 5, 4, ?</a:t>
            </a:r>
          </a:p>
          <a:p>
            <a:endParaRPr lang="en-GB" sz="2800" dirty="0">
              <a:latin typeface="Comic Sans MS" panose="030F0702030302020204" pitchFamily="66" charset="0"/>
            </a:endParaRPr>
          </a:p>
          <a:p>
            <a:endParaRPr lang="en-GB" sz="2800" dirty="0">
              <a:latin typeface="Comic Sans MS" panose="030F0702030302020204" pitchFamily="66" charset="0"/>
            </a:endParaRPr>
          </a:p>
          <a:p>
            <a:r>
              <a:rPr lang="en-GB" sz="2800" dirty="0">
                <a:latin typeface="Comic Sans MS" panose="030F0702030302020204" pitchFamily="66" charset="0"/>
              </a:rPr>
              <a:t>3) How do spell the number 5?</a:t>
            </a:r>
          </a:p>
          <a:p>
            <a:endParaRPr lang="en-GB" sz="2800" dirty="0">
              <a:latin typeface="Comic Sans MS" panose="030F0702030302020204" pitchFamily="66" charset="0"/>
            </a:endParaRPr>
          </a:p>
          <a:p>
            <a:endParaRPr lang="en-GB" sz="2800" dirty="0">
              <a:latin typeface="Comic Sans MS" panose="030F0702030302020204" pitchFamily="66" charset="0"/>
            </a:endParaRPr>
          </a:p>
          <a:p>
            <a:r>
              <a:rPr lang="en-GB" sz="2800" dirty="0">
                <a:latin typeface="Comic Sans MS" panose="030F0702030302020204" pitchFamily="66" charset="0"/>
              </a:rPr>
              <a:t>4) How many pyramids</a:t>
            </a:r>
            <a:r>
              <a:rPr lang="en-GB" sz="2800" dirty="0" smtClean="0">
                <a:latin typeface="Comic Sans MS" panose="030F0702030302020204" pitchFamily="66" charset="0"/>
              </a:rPr>
              <a:t>?</a:t>
            </a:r>
          </a:p>
          <a:p>
            <a:endParaRPr lang="en-GB" sz="2800" dirty="0">
              <a:latin typeface="Comic Sans MS" panose="030F0702030302020204" pitchFamily="66" charset="0"/>
            </a:endParaRPr>
          </a:p>
          <a:p>
            <a:endParaRPr lang="en-GB" sz="2800" dirty="0">
              <a:latin typeface="Comic Sans MS" panose="030F0702030302020204" pitchFamily="66" charset="0"/>
            </a:endParaRPr>
          </a:p>
          <a:p>
            <a:endParaRPr lang="en-GB" sz="2800" dirty="0">
              <a:latin typeface="Comic Sans MS" panose="030F0702030302020204" pitchFamily="66" charset="0"/>
            </a:endParaRPr>
          </a:p>
        </p:txBody>
      </p:sp>
      <p:pic>
        <p:nvPicPr>
          <p:cNvPr id="7" name="Picture 6" descr="A close up of a logo&#10;&#10;Description automatically generated">
            <a:extLst>
              <a:ext uri="{FF2B5EF4-FFF2-40B4-BE49-F238E27FC236}">
                <a16:creationId xmlns:a16="http://schemas.microsoft.com/office/drawing/2014/main" id="{62C3C095-A75B-FA46-8340-27F87D296138}"/>
              </a:ext>
            </a:extLst>
          </p:cNvPr>
          <p:cNvPicPr>
            <a:picLocks noChangeAspect="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11200"/>
                    </a14:imgEffect>
                    <a14:imgEffect>
                      <a14:saturation sat="0"/>
                    </a14:imgEffect>
                  </a14:imgLayer>
                </a14:imgProps>
              </a:ext>
            </a:extLst>
          </a:blip>
          <a:stretch>
            <a:fillRect/>
          </a:stretch>
        </p:blipFill>
        <p:spPr>
          <a:xfrm>
            <a:off x="3153319" y="5375430"/>
            <a:ext cx="828264" cy="726508"/>
          </a:xfrm>
          <a:prstGeom prst="rect">
            <a:avLst/>
          </a:prstGeom>
        </p:spPr>
      </p:pic>
      <p:pic>
        <p:nvPicPr>
          <p:cNvPr id="8" name="Picture 7" descr="A close up of a logo&#10;&#10;Description automatically generated">
            <a:extLst>
              <a:ext uri="{FF2B5EF4-FFF2-40B4-BE49-F238E27FC236}">
                <a16:creationId xmlns:a16="http://schemas.microsoft.com/office/drawing/2014/main" id="{62C3C095-A75B-FA46-8340-27F87D296138}"/>
              </a:ext>
            </a:extLst>
          </p:cNvPr>
          <p:cNvPicPr>
            <a:picLocks noChangeAspect="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11200"/>
                    </a14:imgEffect>
                    <a14:imgEffect>
                      <a14:saturation sat="0"/>
                    </a14:imgEffect>
                  </a14:imgLayer>
                </a14:imgProps>
              </a:ext>
            </a:extLst>
          </a:blip>
          <a:stretch>
            <a:fillRect/>
          </a:stretch>
        </p:blipFill>
        <p:spPr>
          <a:xfrm>
            <a:off x="3995602" y="5375430"/>
            <a:ext cx="828264" cy="726508"/>
          </a:xfrm>
          <a:prstGeom prst="rect">
            <a:avLst/>
          </a:prstGeom>
        </p:spPr>
      </p:pic>
      <p:pic>
        <p:nvPicPr>
          <p:cNvPr id="9" name="Picture 8" descr="A close up of a logo&#10;&#10;Description automatically generated">
            <a:extLst>
              <a:ext uri="{FF2B5EF4-FFF2-40B4-BE49-F238E27FC236}">
                <a16:creationId xmlns:a16="http://schemas.microsoft.com/office/drawing/2014/main" id="{62C3C095-A75B-FA46-8340-27F87D296138}"/>
              </a:ext>
            </a:extLst>
          </p:cNvPr>
          <p:cNvPicPr>
            <a:picLocks noChangeAspect="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11200"/>
                    </a14:imgEffect>
                    <a14:imgEffect>
                      <a14:saturation sat="0"/>
                    </a14:imgEffect>
                  </a14:imgLayer>
                </a14:imgProps>
              </a:ext>
            </a:extLst>
          </a:blip>
          <a:stretch>
            <a:fillRect/>
          </a:stretch>
        </p:blipFill>
        <p:spPr>
          <a:xfrm>
            <a:off x="4867695" y="5457767"/>
            <a:ext cx="828264" cy="726508"/>
          </a:xfrm>
          <a:prstGeom prst="rect">
            <a:avLst/>
          </a:prstGeom>
        </p:spPr>
      </p:pic>
      <p:pic>
        <p:nvPicPr>
          <p:cNvPr id="10" name="Picture 9" descr="A close up of a logo&#10;&#10;Description automatically generated">
            <a:extLst>
              <a:ext uri="{FF2B5EF4-FFF2-40B4-BE49-F238E27FC236}">
                <a16:creationId xmlns:a16="http://schemas.microsoft.com/office/drawing/2014/main" id="{62C3C095-A75B-FA46-8340-27F87D296138}"/>
              </a:ext>
            </a:extLst>
          </p:cNvPr>
          <p:cNvPicPr>
            <a:picLocks noChangeAspect="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11200"/>
                    </a14:imgEffect>
                    <a14:imgEffect>
                      <a14:saturation sat="0"/>
                    </a14:imgEffect>
                  </a14:imgLayer>
                </a14:imgProps>
              </a:ext>
            </a:extLst>
          </a:blip>
          <a:stretch>
            <a:fillRect/>
          </a:stretch>
        </p:blipFill>
        <p:spPr>
          <a:xfrm>
            <a:off x="5695959" y="5319717"/>
            <a:ext cx="828264" cy="726508"/>
          </a:xfrm>
          <a:prstGeom prst="rect">
            <a:avLst/>
          </a:prstGeom>
        </p:spPr>
      </p:pic>
      <p:pic>
        <p:nvPicPr>
          <p:cNvPr id="11" name="Picture 10" descr="A close up of a logo&#10;&#10;Description automatically generated">
            <a:extLst>
              <a:ext uri="{FF2B5EF4-FFF2-40B4-BE49-F238E27FC236}">
                <a16:creationId xmlns:a16="http://schemas.microsoft.com/office/drawing/2014/main" id="{62C3C095-A75B-FA46-8340-27F87D296138}"/>
              </a:ext>
            </a:extLst>
          </p:cNvPr>
          <p:cNvPicPr>
            <a:picLocks noChangeAspect="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11200"/>
                    </a14:imgEffect>
                    <a14:imgEffect>
                      <a14:saturation sat="0"/>
                    </a14:imgEffect>
                  </a14:imgLayer>
                </a14:imgProps>
              </a:ext>
            </a:extLst>
          </a:blip>
          <a:stretch>
            <a:fillRect/>
          </a:stretch>
        </p:blipFill>
        <p:spPr>
          <a:xfrm>
            <a:off x="6683422" y="5283764"/>
            <a:ext cx="828264" cy="726508"/>
          </a:xfrm>
          <a:prstGeom prst="rect">
            <a:avLst/>
          </a:prstGeom>
        </p:spPr>
      </p:pic>
      <p:pic>
        <p:nvPicPr>
          <p:cNvPr id="12" name="Picture 11" descr="A close up of a logo&#10;&#10;Description automatically generated">
            <a:extLst>
              <a:ext uri="{FF2B5EF4-FFF2-40B4-BE49-F238E27FC236}">
                <a16:creationId xmlns:a16="http://schemas.microsoft.com/office/drawing/2014/main" id="{62C3C095-A75B-FA46-8340-27F87D296138}"/>
              </a:ext>
            </a:extLst>
          </p:cNvPr>
          <p:cNvPicPr>
            <a:picLocks noChangeAspect="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11200"/>
                    </a14:imgEffect>
                    <a14:imgEffect>
                      <a14:saturation sat="0"/>
                    </a14:imgEffect>
                  </a14:imgLayer>
                </a14:imgProps>
              </a:ext>
            </a:extLst>
          </a:blip>
          <a:stretch>
            <a:fillRect/>
          </a:stretch>
        </p:blipFill>
        <p:spPr>
          <a:xfrm>
            <a:off x="7585591" y="5267513"/>
            <a:ext cx="828264" cy="726508"/>
          </a:xfrm>
          <a:prstGeom prst="rect">
            <a:avLst/>
          </a:prstGeom>
        </p:spPr>
      </p:pic>
      <p:pic>
        <p:nvPicPr>
          <p:cNvPr id="13" name="Picture 12" descr="A close up of a logo&#10;&#10;Description automatically generated">
            <a:extLst>
              <a:ext uri="{FF2B5EF4-FFF2-40B4-BE49-F238E27FC236}">
                <a16:creationId xmlns:a16="http://schemas.microsoft.com/office/drawing/2014/main" id="{62C3C095-A75B-FA46-8340-27F87D296138}"/>
              </a:ext>
            </a:extLst>
          </p:cNvPr>
          <p:cNvPicPr>
            <a:picLocks noChangeAspect="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11200"/>
                    </a14:imgEffect>
                    <a14:imgEffect>
                      <a14:saturation sat="0"/>
                    </a14:imgEffect>
                  </a14:imgLayer>
                </a14:imgProps>
              </a:ext>
            </a:extLst>
          </a:blip>
          <a:stretch>
            <a:fillRect/>
          </a:stretch>
        </p:blipFill>
        <p:spPr>
          <a:xfrm>
            <a:off x="8426822" y="5267513"/>
            <a:ext cx="828264" cy="726508"/>
          </a:xfrm>
          <a:prstGeom prst="rect">
            <a:avLst/>
          </a:prstGeom>
        </p:spPr>
      </p:pic>
      <p:sp>
        <p:nvSpPr>
          <p:cNvPr id="4" name="TextBox 3"/>
          <p:cNvSpPr txBox="1"/>
          <p:nvPr/>
        </p:nvSpPr>
        <p:spPr>
          <a:xfrm>
            <a:off x="216816" y="122548"/>
            <a:ext cx="3120273" cy="523220"/>
          </a:xfrm>
          <a:prstGeom prst="rect">
            <a:avLst/>
          </a:prstGeom>
          <a:noFill/>
        </p:spPr>
        <p:txBody>
          <a:bodyPr wrap="square" rtlCol="0">
            <a:spAutoFit/>
          </a:bodyPr>
          <a:lstStyle/>
          <a:p>
            <a:r>
              <a:rPr lang="en-GB" sz="2800" dirty="0" smtClean="0">
                <a:latin typeface="Comic Sans MS" panose="030F0702030302020204" pitchFamily="66" charset="0"/>
              </a:rPr>
              <a:t>Monday Warm-up</a:t>
            </a:r>
            <a:endParaRPr lang="en-GB" sz="2800" dirty="0">
              <a:latin typeface="Comic Sans MS" panose="030F0702030302020204" pitchFamily="66" charset="0"/>
            </a:endParaRPr>
          </a:p>
        </p:txBody>
      </p:sp>
    </p:spTree>
    <p:extLst>
      <p:ext uri="{BB962C8B-B14F-4D97-AF65-F5344CB8AC3E}">
        <p14:creationId xmlns:p14="http://schemas.microsoft.com/office/powerpoint/2010/main" val="361803810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1" name="TextBox 10"/>
          <p:cNvSpPr txBox="1"/>
          <p:nvPr/>
        </p:nvSpPr>
        <p:spPr>
          <a:xfrm>
            <a:off x="2431540" y="2524379"/>
            <a:ext cx="6485603" cy="584775"/>
          </a:xfrm>
          <a:prstGeom prst="rect">
            <a:avLst/>
          </a:prstGeom>
          <a:noFill/>
        </p:spPr>
        <p:txBody>
          <a:bodyPr wrap="square" rtlCol="0">
            <a:spAutoFit/>
          </a:bodyPr>
          <a:lstStyle/>
          <a:p>
            <a:pPr algn="ctr"/>
            <a:r>
              <a:rPr lang="en-GB" sz="3200" dirty="0">
                <a:latin typeface="Comic Sans MS" panose="030F0702030302020204" pitchFamily="66" charset="0"/>
              </a:rPr>
              <a:t>ten and      ones is equal to </a:t>
            </a:r>
          </a:p>
        </p:txBody>
      </p:sp>
      <p:sp>
        <p:nvSpPr>
          <p:cNvPr id="12" name="Rounded Rectangle 11"/>
          <p:cNvSpPr/>
          <p:nvPr/>
        </p:nvSpPr>
        <p:spPr>
          <a:xfrm>
            <a:off x="2470709" y="2549837"/>
            <a:ext cx="583073" cy="559317"/>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    </a:t>
            </a:r>
          </a:p>
        </p:txBody>
      </p:sp>
      <p:sp>
        <p:nvSpPr>
          <p:cNvPr id="13" name="Rounded Rectangle 12"/>
          <p:cNvSpPr/>
          <p:nvPr/>
        </p:nvSpPr>
        <p:spPr>
          <a:xfrm>
            <a:off x="4660645" y="2549837"/>
            <a:ext cx="583073" cy="559317"/>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    </a:t>
            </a:r>
          </a:p>
        </p:txBody>
      </p:sp>
      <p:sp>
        <p:nvSpPr>
          <p:cNvPr id="14" name="TextBox 13"/>
          <p:cNvSpPr txBox="1"/>
          <p:nvPr/>
        </p:nvSpPr>
        <p:spPr>
          <a:xfrm>
            <a:off x="2416661" y="2549837"/>
            <a:ext cx="661043" cy="584775"/>
          </a:xfrm>
          <a:prstGeom prst="rect">
            <a:avLst/>
          </a:prstGeom>
          <a:noFill/>
        </p:spPr>
        <p:txBody>
          <a:bodyPr wrap="square" rtlCol="0">
            <a:spAutoFit/>
          </a:bodyPr>
          <a:lstStyle/>
          <a:p>
            <a:pPr algn="ctr"/>
            <a:r>
              <a:rPr lang="en-GB" sz="3200" dirty="0">
                <a:solidFill>
                  <a:schemeClr val="accent1"/>
                </a:solidFill>
                <a:latin typeface="Comic Sans MS" panose="030F0702030302020204" pitchFamily="66" charset="0"/>
              </a:rPr>
              <a:t>1</a:t>
            </a:r>
          </a:p>
        </p:txBody>
      </p:sp>
      <p:sp>
        <p:nvSpPr>
          <p:cNvPr id="15" name="TextBox 14"/>
          <p:cNvSpPr txBox="1"/>
          <p:nvPr/>
        </p:nvSpPr>
        <p:spPr>
          <a:xfrm>
            <a:off x="4617631" y="2537107"/>
            <a:ext cx="661043" cy="584775"/>
          </a:xfrm>
          <a:prstGeom prst="rect">
            <a:avLst/>
          </a:prstGeom>
          <a:noFill/>
        </p:spPr>
        <p:txBody>
          <a:bodyPr wrap="square" rtlCol="0">
            <a:spAutoFit/>
          </a:bodyPr>
          <a:lstStyle/>
          <a:p>
            <a:pPr algn="ctr"/>
            <a:r>
              <a:rPr lang="en-GB" sz="3200" dirty="0">
                <a:solidFill>
                  <a:schemeClr val="accent1"/>
                </a:solidFill>
                <a:latin typeface="Comic Sans MS" panose="030F0702030302020204" pitchFamily="66" charset="0"/>
              </a:rPr>
              <a:t>7</a:t>
            </a:r>
          </a:p>
        </p:txBody>
      </p:sp>
      <p:sp>
        <p:nvSpPr>
          <p:cNvPr id="16" name="Rounded Rectangle 15"/>
          <p:cNvSpPr/>
          <p:nvPr/>
        </p:nvSpPr>
        <p:spPr>
          <a:xfrm>
            <a:off x="8395324" y="2537109"/>
            <a:ext cx="583073" cy="559317"/>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    </a:t>
            </a:r>
          </a:p>
        </p:txBody>
      </p:sp>
      <p:sp>
        <p:nvSpPr>
          <p:cNvPr id="17" name="TextBox 16"/>
          <p:cNvSpPr txBox="1"/>
          <p:nvPr/>
        </p:nvSpPr>
        <p:spPr>
          <a:xfrm>
            <a:off x="8352310" y="2524379"/>
            <a:ext cx="661043" cy="584775"/>
          </a:xfrm>
          <a:prstGeom prst="rect">
            <a:avLst/>
          </a:prstGeom>
          <a:noFill/>
        </p:spPr>
        <p:txBody>
          <a:bodyPr wrap="square" rtlCol="0">
            <a:spAutoFit/>
          </a:bodyPr>
          <a:lstStyle/>
          <a:p>
            <a:pPr algn="ctr"/>
            <a:r>
              <a:rPr lang="en-GB" sz="3200" dirty="0">
                <a:solidFill>
                  <a:schemeClr val="accent1"/>
                </a:solidFill>
                <a:latin typeface="Comic Sans MS" panose="030F0702030302020204" pitchFamily="66" charset="0"/>
              </a:rPr>
              <a:t>17</a:t>
            </a:r>
          </a:p>
        </p:txBody>
      </p:sp>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9639" y="1006396"/>
            <a:ext cx="832117" cy="1038654"/>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65761" y="744140"/>
            <a:ext cx="1161083" cy="1436914"/>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8270" y="1006396"/>
            <a:ext cx="832117" cy="1038654"/>
          </a:xfrm>
          <a:prstGeom prst="rect">
            <a:avLst/>
          </a:prstGeom>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16901" y="1006396"/>
            <a:ext cx="832117" cy="1038654"/>
          </a:xfrm>
          <a:prstGeom prst="rect">
            <a:avLst/>
          </a:prstGeom>
        </p:spPr>
      </p:pic>
      <p:sp>
        <p:nvSpPr>
          <p:cNvPr id="22" name="TextBox 21"/>
          <p:cNvSpPr txBox="1"/>
          <p:nvPr/>
        </p:nvSpPr>
        <p:spPr>
          <a:xfrm>
            <a:off x="2431540" y="4976347"/>
            <a:ext cx="6485603" cy="584775"/>
          </a:xfrm>
          <a:prstGeom prst="rect">
            <a:avLst/>
          </a:prstGeom>
          <a:noFill/>
        </p:spPr>
        <p:txBody>
          <a:bodyPr wrap="square" rtlCol="0">
            <a:spAutoFit/>
          </a:bodyPr>
          <a:lstStyle/>
          <a:p>
            <a:pPr algn="ctr"/>
            <a:r>
              <a:rPr lang="en-GB" sz="3200" dirty="0">
                <a:latin typeface="Comic Sans MS" panose="030F0702030302020204" pitchFamily="66" charset="0"/>
              </a:rPr>
              <a:t>ten and      ones is equal to </a:t>
            </a:r>
          </a:p>
        </p:txBody>
      </p:sp>
      <p:sp>
        <p:nvSpPr>
          <p:cNvPr id="23" name="Rounded Rectangle 22"/>
          <p:cNvSpPr/>
          <p:nvPr/>
        </p:nvSpPr>
        <p:spPr>
          <a:xfrm>
            <a:off x="2470709" y="5001805"/>
            <a:ext cx="583073" cy="559317"/>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    </a:t>
            </a:r>
          </a:p>
        </p:txBody>
      </p:sp>
      <p:sp>
        <p:nvSpPr>
          <p:cNvPr id="24" name="Rounded Rectangle 23"/>
          <p:cNvSpPr/>
          <p:nvPr/>
        </p:nvSpPr>
        <p:spPr>
          <a:xfrm>
            <a:off x="4660645" y="5001805"/>
            <a:ext cx="583073" cy="559317"/>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    </a:t>
            </a:r>
          </a:p>
        </p:txBody>
      </p:sp>
      <p:sp>
        <p:nvSpPr>
          <p:cNvPr id="25" name="TextBox 24"/>
          <p:cNvSpPr txBox="1"/>
          <p:nvPr/>
        </p:nvSpPr>
        <p:spPr>
          <a:xfrm>
            <a:off x="2416661" y="5001805"/>
            <a:ext cx="661043" cy="584775"/>
          </a:xfrm>
          <a:prstGeom prst="rect">
            <a:avLst/>
          </a:prstGeom>
          <a:noFill/>
        </p:spPr>
        <p:txBody>
          <a:bodyPr wrap="square" rtlCol="0">
            <a:spAutoFit/>
          </a:bodyPr>
          <a:lstStyle/>
          <a:p>
            <a:pPr algn="ctr"/>
            <a:r>
              <a:rPr lang="en-GB" sz="3200" dirty="0">
                <a:solidFill>
                  <a:schemeClr val="accent1"/>
                </a:solidFill>
                <a:latin typeface="Comic Sans MS" panose="030F0702030302020204" pitchFamily="66" charset="0"/>
              </a:rPr>
              <a:t>1</a:t>
            </a:r>
          </a:p>
        </p:txBody>
      </p:sp>
      <p:sp>
        <p:nvSpPr>
          <p:cNvPr id="26" name="TextBox 25"/>
          <p:cNvSpPr txBox="1"/>
          <p:nvPr/>
        </p:nvSpPr>
        <p:spPr>
          <a:xfrm>
            <a:off x="4617631" y="4989075"/>
            <a:ext cx="661043" cy="584775"/>
          </a:xfrm>
          <a:prstGeom prst="rect">
            <a:avLst/>
          </a:prstGeom>
          <a:noFill/>
        </p:spPr>
        <p:txBody>
          <a:bodyPr wrap="square" rtlCol="0">
            <a:spAutoFit/>
          </a:bodyPr>
          <a:lstStyle/>
          <a:p>
            <a:pPr algn="ctr"/>
            <a:r>
              <a:rPr lang="en-GB" sz="3200" dirty="0">
                <a:solidFill>
                  <a:schemeClr val="accent1"/>
                </a:solidFill>
                <a:latin typeface="Comic Sans MS" panose="030F0702030302020204" pitchFamily="66" charset="0"/>
              </a:rPr>
              <a:t>4</a:t>
            </a:r>
          </a:p>
        </p:txBody>
      </p:sp>
      <p:sp>
        <p:nvSpPr>
          <p:cNvPr id="27" name="Rounded Rectangle 26"/>
          <p:cNvSpPr/>
          <p:nvPr/>
        </p:nvSpPr>
        <p:spPr>
          <a:xfrm>
            <a:off x="8395324" y="4989077"/>
            <a:ext cx="583073" cy="559317"/>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    </a:t>
            </a:r>
          </a:p>
        </p:txBody>
      </p:sp>
      <p:sp>
        <p:nvSpPr>
          <p:cNvPr id="28" name="TextBox 27"/>
          <p:cNvSpPr txBox="1"/>
          <p:nvPr/>
        </p:nvSpPr>
        <p:spPr>
          <a:xfrm>
            <a:off x="8352310" y="4976347"/>
            <a:ext cx="661043" cy="584775"/>
          </a:xfrm>
          <a:prstGeom prst="rect">
            <a:avLst/>
          </a:prstGeom>
          <a:noFill/>
        </p:spPr>
        <p:txBody>
          <a:bodyPr wrap="square" rtlCol="0">
            <a:spAutoFit/>
          </a:bodyPr>
          <a:lstStyle/>
          <a:p>
            <a:pPr algn="ctr"/>
            <a:r>
              <a:rPr lang="en-GB" sz="3200" dirty="0">
                <a:solidFill>
                  <a:schemeClr val="accent1"/>
                </a:solidFill>
                <a:latin typeface="Comic Sans MS" panose="030F0702030302020204" pitchFamily="66" charset="0"/>
              </a:rPr>
              <a:t>14</a:t>
            </a:r>
          </a:p>
        </p:txBody>
      </p:sp>
      <p:pic>
        <p:nvPicPr>
          <p:cNvPr id="30" name="Picture 29">
            <a:extLst>
              <a:ext uri="{FF2B5EF4-FFF2-40B4-BE49-F238E27FC236}">
                <a16:creationId xmlns:a16="http://schemas.microsoft.com/office/drawing/2014/main" id="{CF05F315-33CC-E54A-B215-1682C4230584}"/>
              </a:ext>
            </a:extLst>
          </p:cNvPr>
          <p:cNvPicPr>
            <a:picLocks noChangeAspect="1"/>
          </p:cNvPicPr>
          <p:nvPr/>
        </p:nvPicPr>
        <p:blipFill rotWithShape="1">
          <a:blip r:embed="rId7"/>
          <a:srcRect l="35002" t="23074" r="31995" b="33000"/>
          <a:stretch/>
        </p:blipFill>
        <p:spPr>
          <a:xfrm>
            <a:off x="2661729" y="3152897"/>
            <a:ext cx="635000" cy="1790701"/>
          </a:xfrm>
          <a:prstGeom prst="rect">
            <a:avLst/>
          </a:prstGeom>
        </p:spPr>
      </p:pic>
      <p:pic>
        <p:nvPicPr>
          <p:cNvPr id="32" name="Picture 31">
            <a:extLst>
              <a:ext uri="{FF2B5EF4-FFF2-40B4-BE49-F238E27FC236}">
                <a16:creationId xmlns:a16="http://schemas.microsoft.com/office/drawing/2014/main" id="{116E305C-74D6-B04D-BE5C-284A0FD77D08}"/>
              </a:ext>
            </a:extLst>
          </p:cNvPr>
          <p:cNvPicPr>
            <a:picLocks noChangeAspect="1"/>
          </p:cNvPicPr>
          <p:nvPr/>
        </p:nvPicPr>
        <p:blipFill rotWithShape="1">
          <a:blip r:embed="rId8"/>
          <a:srcRect l="39934" t="34426" r="42244" b="42987"/>
          <a:stretch/>
        </p:blipFill>
        <p:spPr>
          <a:xfrm>
            <a:off x="4958208" y="3897567"/>
            <a:ext cx="352178" cy="404353"/>
          </a:xfrm>
          <a:prstGeom prst="rect">
            <a:avLst/>
          </a:prstGeom>
        </p:spPr>
      </p:pic>
      <p:pic>
        <p:nvPicPr>
          <p:cNvPr id="33" name="Picture 32">
            <a:extLst>
              <a:ext uri="{FF2B5EF4-FFF2-40B4-BE49-F238E27FC236}">
                <a16:creationId xmlns:a16="http://schemas.microsoft.com/office/drawing/2014/main" id="{116E305C-74D6-B04D-BE5C-284A0FD77D08}"/>
              </a:ext>
            </a:extLst>
          </p:cNvPr>
          <p:cNvPicPr>
            <a:picLocks noChangeAspect="1"/>
          </p:cNvPicPr>
          <p:nvPr/>
        </p:nvPicPr>
        <p:blipFill rotWithShape="1">
          <a:blip r:embed="rId8"/>
          <a:srcRect l="39934" t="34426" r="42244" b="42987"/>
          <a:stretch/>
        </p:blipFill>
        <p:spPr>
          <a:xfrm>
            <a:off x="4533959" y="3897567"/>
            <a:ext cx="352178" cy="404353"/>
          </a:xfrm>
          <a:prstGeom prst="rect">
            <a:avLst/>
          </a:prstGeom>
        </p:spPr>
      </p:pic>
      <p:pic>
        <p:nvPicPr>
          <p:cNvPr id="34" name="Picture 33">
            <a:extLst>
              <a:ext uri="{FF2B5EF4-FFF2-40B4-BE49-F238E27FC236}">
                <a16:creationId xmlns:a16="http://schemas.microsoft.com/office/drawing/2014/main" id="{116E305C-74D6-B04D-BE5C-284A0FD77D08}"/>
              </a:ext>
            </a:extLst>
          </p:cNvPr>
          <p:cNvPicPr>
            <a:picLocks noChangeAspect="1"/>
          </p:cNvPicPr>
          <p:nvPr/>
        </p:nvPicPr>
        <p:blipFill rotWithShape="1">
          <a:blip r:embed="rId8"/>
          <a:srcRect l="39934" t="34426" r="42244" b="42987"/>
          <a:stretch/>
        </p:blipFill>
        <p:spPr>
          <a:xfrm>
            <a:off x="4958208" y="4315447"/>
            <a:ext cx="352178" cy="404353"/>
          </a:xfrm>
          <a:prstGeom prst="rect">
            <a:avLst/>
          </a:prstGeom>
        </p:spPr>
      </p:pic>
      <p:pic>
        <p:nvPicPr>
          <p:cNvPr id="35" name="Picture 34">
            <a:extLst>
              <a:ext uri="{FF2B5EF4-FFF2-40B4-BE49-F238E27FC236}">
                <a16:creationId xmlns:a16="http://schemas.microsoft.com/office/drawing/2014/main" id="{116E305C-74D6-B04D-BE5C-284A0FD77D08}"/>
              </a:ext>
            </a:extLst>
          </p:cNvPr>
          <p:cNvPicPr>
            <a:picLocks noChangeAspect="1"/>
          </p:cNvPicPr>
          <p:nvPr/>
        </p:nvPicPr>
        <p:blipFill rotWithShape="1">
          <a:blip r:embed="rId8"/>
          <a:srcRect l="39934" t="34426" r="42244" b="42987"/>
          <a:stretch/>
        </p:blipFill>
        <p:spPr>
          <a:xfrm>
            <a:off x="4533959" y="4315447"/>
            <a:ext cx="352178" cy="404353"/>
          </a:xfrm>
          <a:prstGeom prst="rect">
            <a:avLst/>
          </a:prstGeom>
        </p:spPr>
      </p:pic>
      <p:pic>
        <p:nvPicPr>
          <p:cNvPr id="36" name="Picture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55532" y="1006396"/>
            <a:ext cx="832117" cy="1038654"/>
          </a:xfrm>
          <a:prstGeom prst="rect">
            <a:avLst/>
          </a:prstGeom>
        </p:spPr>
      </p:pic>
      <p:pic>
        <p:nvPicPr>
          <p:cNvPr id="37" name="Picture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94163" y="1006396"/>
            <a:ext cx="832117" cy="1038654"/>
          </a:xfrm>
          <a:prstGeom prst="rect">
            <a:avLst/>
          </a:prstGeom>
        </p:spPr>
      </p:pic>
      <p:pic>
        <p:nvPicPr>
          <p:cNvPr id="38" name="Picture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2794" y="1006396"/>
            <a:ext cx="832117" cy="1038654"/>
          </a:xfrm>
          <a:prstGeom prst="rect">
            <a:avLst/>
          </a:prstGeom>
        </p:spPr>
      </p:pic>
      <p:pic>
        <p:nvPicPr>
          <p:cNvPr id="39" name="Picture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71425" y="1006396"/>
            <a:ext cx="832117" cy="1038654"/>
          </a:xfrm>
          <a:prstGeom prst="rect">
            <a:avLst/>
          </a:prstGeom>
        </p:spPr>
      </p:pic>
      <p:pic>
        <p:nvPicPr>
          <p:cNvPr id="40" name="Picture 39"/>
          <p:cNvPicPr>
            <a:picLocks noChangeAspect="1"/>
          </p:cNvPicPr>
          <p:nvPr/>
        </p:nvPicPr>
        <p:blipFill>
          <a:blip r:embed="rId9"/>
          <a:stretch>
            <a:fillRect/>
          </a:stretch>
        </p:blipFill>
        <p:spPr>
          <a:xfrm>
            <a:off x="8956035" y="569226"/>
            <a:ext cx="747045" cy="747045"/>
          </a:xfrm>
          <a:prstGeom prst="rect">
            <a:avLst/>
          </a:prstGeom>
        </p:spPr>
      </p:pic>
      <p:sp>
        <p:nvSpPr>
          <p:cNvPr id="41" name="TextBox 40"/>
          <p:cNvSpPr txBox="1"/>
          <p:nvPr/>
        </p:nvSpPr>
        <p:spPr>
          <a:xfrm>
            <a:off x="7018554" y="711915"/>
            <a:ext cx="2335461" cy="461665"/>
          </a:xfrm>
          <a:prstGeom prst="rect">
            <a:avLst/>
          </a:prstGeom>
          <a:noFill/>
        </p:spPr>
        <p:txBody>
          <a:bodyPr wrap="square" rtlCol="0">
            <a:spAutoFit/>
          </a:bodyPr>
          <a:lstStyle/>
          <a:p>
            <a:r>
              <a:rPr lang="en-GB" sz="2400" dirty="0">
                <a:latin typeface="Comic Sans MS" panose="030F0702030302020204" pitchFamily="66" charset="0"/>
              </a:rPr>
              <a:t>Have a think</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524973346"/>
      </p:ext>
    </p:extLst>
  </p:cSld>
  <p:clrMapOvr>
    <a:masterClrMapping/>
  </p:clrMapOvr>
  <mc:AlternateContent xmlns:mc="http://schemas.openxmlformats.org/markup-compatibility/2006">
    <mc:Choice xmlns:p14="http://schemas.microsoft.com/office/powerpoint/2010/main" Requires="p14">
      <p:transition spd="slow" p14:dur="2000" advTm="33396"/>
    </mc:Choice>
    <mc:Fallback>
      <p:transition spd="slow" advTm="333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4"/>
                </p:tgtEl>
              </p:cMediaNode>
            </p:audio>
          </p:childTnLst>
        </p:cTn>
      </p:par>
    </p:tnLst>
    <p:bldLst>
      <p:bldP spid="11" grpId="0"/>
      <p:bldP spid="12" grpId="0" animBg="1"/>
      <p:bldP spid="13" grpId="0" animBg="1"/>
      <p:bldP spid="14" grpId="0"/>
      <p:bldP spid="15" grpId="0"/>
      <p:bldP spid="16" grpId="0" animBg="1"/>
      <p:bldP spid="17" grpId="0"/>
      <p:bldP spid="22" grpId="0"/>
      <p:bldP spid="23" grpId="0" animBg="1"/>
      <p:bldP spid="24" grpId="0" animBg="1"/>
      <p:bldP spid="25" grpId="0"/>
      <p:bldP spid="26" grpId="0"/>
      <p:bldP spid="27" grpId="0" animBg="1"/>
      <p:bldP spid="28"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02063" y="0"/>
            <a:ext cx="3084197" cy="1649691"/>
          </a:xfrm>
          <a:solidFill>
            <a:schemeClr val="bg1"/>
          </a:solidFill>
        </p:spPr>
        <p:txBody>
          <a:bodyPr>
            <a:normAutofit/>
          </a:bodyPr>
          <a:lstStyle/>
          <a:p>
            <a:r>
              <a:rPr lang="en-GB" sz="2800" dirty="0" smtClean="0"/>
              <a:t>Task 2 Have </a:t>
            </a:r>
            <a:r>
              <a:rPr lang="en-GB" sz="2800" dirty="0"/>
              <a:t>a go at questions 2 and 3 on the worksheet</a:t>
            </a:r>
          </a:p>
        </p:txBody>
      </p:sp>
      <p:pic>
        <p:nvPicPr>
          <p:cNvPr id="2" name="Picture 1"/>
          <p:cNvPicPr>
            <a:picLocks noChangeAspect="1"/>
          </p:cNvPicPr>
          <p:nvPr/>
        </p:nvPicPr>
        <p:blipFill>
          <a:blip r:embed="rId4"/>
          <a:stretch>
            <a:fillRect/>
          </a:stretch>
        </p:blipFill>
        <p:spPr>
          <a:xfrm>
            <a:off x="329938" y="2117255"/>
            <a:ext cx="5580668" cy="3524631"/>
          </a:xfrm>
          <a:prstGeom prst="rect">
            <a:avLst/>
          </a:prstGeom>
        </p:spPr>
      </p:pic>
      <p:pic>
        <p:nvPicPr>
          <p:cNvPr id="4" name="Picture 3"/>
          <p:cNvPicPr>
            <a:picLocks noChangeAspect="1"/>
          </p:cNvPicPr>
          <p:nvPr/>
        </p:nvPicPr>
        <p:blipFill>
          <a:blip r:embed="rId5"/>
          <a:stretch>
            <a:fillRect/>
          </a:stretch>
        </p:blipFill>
        <p:spPr>
          <a:xfrm>
            <a:off x="6203125" y="957262"/>
            <a:ext cx="5702929" cy="3436956"/>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616773801"/>
      </p:ext>
    </p:extLst>
  </p:cSld>
  <p:clrMapOvr>
    <a:masterClrMapping/>
  </p:clrMapOvr>
  <mc:AlternateContent xmlns:mc="http://schemas.openxmlformats.org/markup-compatibility/2006">
    <mc:Choice xmlns:p14="http://schemas.microsoft.com/office/powerpoint/2010/main" Requires="p14">
      <p:transition spd="slow" p14:dur="2000" advTm="18147"/>
    </mc:Choice>
    <mc:Fallback>
      <p:transition spd="slow" advTm="18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5097" y="365125"/>
            <a:ext cx="11444140" cy="709531"/>
          </a:xfrm>
        </p:spPr>
        <p:txBody>
          <a:bodyPr>
            <a:normAutofit/>
          </a:bodyPr>
          <a:lstStyle/>
          <a:p>
            <a:r>
              <a:rPr lang="en-GB" sz="3200" dirty="0" smtClean="0">
                <a:latin typeface="Comic Sans MS" panose="030F0702030302020204" pitchFamily="66" charset="0"/>
              </a:rPr>
              <a:t>Thursday: To consolidate understanding of numbers to 20</a:t>
            </a:r>
            <a:endParaRPr lang="en-GB" sz="3200" dirty="0">
              <a:latin typeface="Comic Sans MS" panose="030F0702030302020204" pitchFamily="66" charset="0"/>
            </a:endParaRPr>
          </a:p>
        </p:txBody>
      </p:sp>
      <p:sp>
        <p:nvSpPr>
          <p:cNvPr id="3" name="Content Placeholder 2"/>
          <p:cNvSpPr>
            <a:spLocks noGrp="1"/>
          </p:cNvSpPr>
          <p:nvPr>
            <p:ph idx="1"/>
          </p:nvPr>
        </p:nvSpPr>
        <p:spPr>
          <a:xfrm>
            <a:off x="838200" y="1825625"/>
            <a:ext cx="10515600" cy="1737707"/>
          </a:xfrm>
          <a:solidFill>
            <a:schemeClr val="bg1"/>
          </a:solidFill>
        </p:spPr>
        <p:txBody>
          <a:bodyPr/>
          <a:lstStyle/>
          <a:p>
            <a:pPr marL="0" indent="0">
              <a:buNone/>
            </a:pPr>
            <a:r>
              <a:rPr lang="en-GB" dirty="0" smtClean="0"/>
              <a:t>For Thursday I have added a few extra activities that will consolidate the learning so far.</a:t>
            </a:r>
          </a:p>
          <a:p>
            <a:pPr marL="0" indent="0">
              <a:buNone/>
            </a:pPr>
            <a:endParaRPr lang="en-GB" dirty="0"/>
          </a:p>
        </p:txBody>
      </p:sp>
      <p:sp>
        <p:nvSpPr>
          <p:cNvPr id="4" name="Slide Number Placeholder 3"/>
          <p:cNvSpPr>
            <a:spLocks noGrp="1"/>
          </p:cNvSpPr>
          <p:nvPr>
            <p:ph type="sldNum" sz="quarter" idx="12"/>
          </p:nvPr>
        </p:nvSpPr>
        <p:spPr/>
        <p:txBody>
          <a:bodyPr/>
          <a:lstStyle/>
          <a:p>
            <a:fld id="{DC37BD1D-E1E8-4C74-AB78-71C2E5ECABBB}" type="slidenum">
              <a:rPr lang="en-GB" smtClean="0"/>
              <a:t>42</a:t>
            </a:fld>
            <a:endParaRPr lang="en-GB"/>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177498830"/>
      </p:ext>
    </p:extLst>
  </p:cSld>
  <p:clrMapOvr>
    <a:masterClrMapping/>
  </p:clrMapOvr>
  <mc:AlternateContent xmlns:mc="http://schemas.openxmlformats.org/markup-compatibility/2006">
    <mc:Choice xmlns:p14="http://schemas.microsoft.com/office/powerpoint/2010/main" Requires="p14">
      <p:transition spd="slow" p14:dur="2000" advTm="12788"/>
    </mc:Choice>
    <mc:Fallback>
      <p:transition spd="slow" advTm="127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C37BD1D-E1E8-4C74-AB78-71C2E5ECABBB}" type="slidenum">
              <a:rPr lang="en-GB" smtClean="0"/>
              <a:t>43</a:t>
            </a:fld>
            <a:endParaRPr lang="en-GB"/>
          </a:p>
        </p:txBody>
      </p:sp>
      <p:pic>
        <p:nvPicPr>
          <p:cNvPr id="3" name="Picture 2"/>
          <p:cNvPicPr>
            <a:picLocks noChangeAspect="1"/>
          </p:cNvPicPr>
          <p:nvPr/>
        </p:nvPicPr>
        <p:blipFill>
          <a:blip r:embed="rId4"/>
          <a:stretch>
            <a:fillRect/>
          </a:stretch>
        </p:blipFill>
        <p:spPr>
          <a:xfrm>
            <a:off x="698687" y="450636"/>
            <a:ext cx="4467201" cy="5834319"/>
          </a:xfrm>
          <a:prstGeom prst="rect">
            <a:avLst/>
          </a:prstGeom>
        </p:spPr>
      </p:pic>
      <p:pic>
        <p:nvPicPr>
          <p:cNvPr id="4" name="Picture 3"/>
          <p:cNvPicPr>
            <a:picLocks noChangeAspect="1"/>
          </p:cNvPicPr>
          <p:nvPr/>
        </p:nvPicPr>
        <p:blipFill>
          <a:blip r:embed="rId5"/>
          <a:stretch>
            <a:fillRect/>
          </a:stretch>
        </p:blipFill>
        <p:spPr>
          <a:xfrm>
            <a:off x="5855148" y="450636"/>
            <a:ext cx="4504909" cy="6097162"/>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367526961"/>
      </p:ext>
    </p:extLst>
  </p:cSld>
  <p:clrMapOvr>
    <a:masterClrMapping/>
  </p:clrMapOvr>
  <mc:AlternateContent xmlns:mc="http://schemas.openxmlformats.org/markup-compatibility/2006">
    <mc:Choice xmlns:p14="http://schemas.microsoft.com/office/powerpoint/2010/main" Requires="p14">
      <p:transition spd="slow" p14:dur="2000" advTm="9648"/>
    </mc:Choice>
    <mc:Fallback>
      <p:transition spd="slow" advTm="96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C37BD1D-E1E8-4C74-AB78-71C2E5ECABBB}" type="slidenum">
              <a:rPr lang="en-GB" smtClean="0"/>
              <a:t>44</a:t>
            </a:fld>
            <a:endParaRPr lang="en-GB"/>
          </a:p>
        </p:txBody>
      </p:sp>
      <p:pic>
        <p:nvPicPr>
          <p:cNvPr id="3" name="Picture 2"/>
          <p:cNvPicPr>
            <a:picLocks noChangeAspect="1"/>
          </p:cNvPicPr>
          <p:nvPr/>
        </p:nvPicPr>
        <p:blipFill>
          <a:blip r:embed="rId4"/>
          <a:stretch>
            <a:fillRect/>
          </a:stretch>
        </p:blipFill>
        <p:spPr>
          <a:xfrm>
            <a:off x="191961" y="252626"/>
            <a:ext cx="5265876" cy="3901778"/>
          </a:xfrm>
          <a:prstGeom prst="rect">
            <a:avLst/>
          </a:prstGeom>
        </p:spPr>
      </p:pic>
      <p:pic>
        <p:nvPicPr>
          <p:cNvPr id="4" name="Picture 3"/>
          <p:cNvPicPr>
            <a:picLocks noChangeAspect="1"/>
          </p:cNvPicPr>
          <p:nvPr/>
        </p:nvPicPr>
        <p:blipFill>
          <a:blip r:embed="rId5"/>
          <a:stretch>
            <a:fillRect/>
          </a:stretch>
        </p:blipFill>
        <p:spPr>
          <a:xfrm>
            <a:off x="6225115" y="2203515"/>
            <a:ext cx="5265876" cy="3901778"/>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533252283"/>
      </p:ext>
    </p:extLst>
  </p:cSld>
  <p:clrMapOvr>
    <a:masterClrMapping/>
  </p:clrMapOvr>
  <mc:AlternateContent xmlns:mc="http://schemas.openxmlformats.org/markup-compatibility/2006">
    <mc:Choice xmlns:p14="http://schemas.microsoft.com/office/powerpoint/2010/main" Requires="p14">
      <p:transition spd="slow" p14:dur="2000" advTm="5794"/>
    </mc:Choice>
    <mc:Fallback>
      <p:transition spd="slow" advTm="57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C37BD1D-E1E8-4C74-AB78-71C2E5ECABBB}" type="slidenum">
              <a:rPr lang="en-GB" smtClean="0"/>
              <a:t>45</a:t>
            </a:fld>
            <a:endParaRPr lang="en-GB"/>
          </a:p>
        </p:txBody>
      </p:sp>
      <p:pic>
        <p:nvPicPr>
          <p:cNvPr id="3" name="Picture 2"/>
          <p:cNvPicPr>
            <a:picLocks noChangeAspect="1"/>
          </p:cNvPicPr>
          <p:nvPr/>
        </p:nvPicPr>
        <p:blipFill>
          <a:blip r:embed="rId4"/>
          <a:stretch>
            <a:fillRect/>
          </a:stretch>
        </p:blipFill>
        <p:spPr>
          <a:xfrm>
            <a:off x="305082" y="321212"/>
            <a:ext cx="5841193" cy="4175904"/>
          </a:xfrm>
          <a:prstGeom prst="rect">
            <a:avLst/>
          </a:prstGeom>
        </p:spPr>
      </p:pic>
      <p:pic>
        <p:nvPicPr>
          <p:cNvPr id="4" name="Picture 3"/>
          <p:cNvPicPr>
            <a:picLocks noChangeAspect="1"/>
          </p:cNvPicPr>
          <p:nvPr/>
        </p:nvPicPr>
        <p:blipFill>
          <a:blip r:embed="rId5"/>
          <a:stretch>
            <a:fillRect/>
          </a:stretch>
        </p:blipFill>
        <p:spPr>
          <a:xfrm>
            <a:off x="6300530" y="2591744"/>
            <a:ext cx="5265876" cy="3764606"/>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134000002"/>
      </p:ext>
    </p:extLst>
  </p:cSld>
  <p:clrMapOvr>
    <a:masterClrMapping/>
  </p:clrMapOvr>
  <mc:AlternateContent xmlns:mc="http://schemas.openxmlformats.org/markup-compatibility/2006">
    <mc:Choice xmlns:p14="http://schemas.microsoft.com/office/powerpoint/2010/main" Requires="p14">
      <p:transition spd="slow" p14:dur="2000" advTm="6588"/>
    </mc:Choice>
    <mc:Fallback>
      <p:transition spd="slow" advTm="65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C37BD1D-E1E8-4C74-AB78-71C2E5ECABBB}" type="slidenum">
              <a:rPr lang="en-GB" smtClean="0"/>
              <a:t>46</a:t>
            </a:fld>
            <a:endParaRPr lang="en-GB"/>
          </a:p>
        </p:txBody>
      </p:sp>
      <p:pic>
        <p:nvPicPr>
          <p:cNvPr id="3" name="Picture 2"/>
          <p:cNvPicPr>
            <a:picLocks noChangeAspect="1"/>
          </p:cNvPicPr>
          <p:nvPr/>
        </p:nvPicPr>
        <p:blipFill>
          <a:blip r:embed="rId4"/>
          <a:stretch>
            <a:fillRect/>
          </a:stretch>
        </p:blipFill>
        <p:spPr>
          <a:xfrm>
            <a:off x="414779" y="501483"/>
            <a:ext cx="4378674" cy="5659572"/>
          </a:xfrm>
          <a:prstGeom prst="rect">
            <a:avLst/>
          </a:prstGeom>
        </p:spPr>
      </p:pic>
      <p:pic>
        <p:nvPicPr>
          <p:cNvPr id="4" name="Picture 3"/>
          <p:cNvPicPr>
            <a:picLocks noChangeAspect="1"/>
          </p:cNvPicPr>
          <p:nvPr/>
        </p:nvPicPr>
        <p:blipFill>
          <a:blip r:embed="rId5"/>
          <a:stretch>
            <a:fillRect/>
          </a:stretch>
        </p:blipFill>
        <p:spPr>
          <a:xfrm>
            <a:off x="5792821" y="457292"/>
            <a:ext cx="4282811" cy="6264183"/>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904421244"/>
      </p:ext>
    </p:extLst>
  </p:cSld>
  <p:clrMapOvr>
    <a:masterClrMapping/>
  </p:clrMapOvr>
  <mc:AlternateContent xmlns:mc="http://schemas.openxmlformats.org/markup-compatibility/2006">
    <mc:Choice xmlns:p14="http://schemas.microsoft.com/office/powerpoint/2010/main" Requires="p14">
      <p:transition spd="slow" p14:dur="2000" advTm="6773"/>
    </mc:Choice>
    <mc:Fallback>
      <p:transition spd="slow" advTm="67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extBox 1"/>
          <p:cNvSpPr txBox="1"/>
          <p:nvPr/>
        </p:nvSpPr>
        <p:spPr>
          <a:xfrm>
            <a:off x="2219550" y="334776"/>
            <a:ext cx="7497474" cy="4832092"/>
          </a:xfrm>
          <a:prstGeom prst="rect">
            <a:avLst/>
          </a:prstGeom>
          <a:solidFill>
            <a:schemeClr val="bg1"/>
          </a:solidFill>
        </p:spPr>
        <p:txBody>
          <a:bodyPr wrap="square" rtlCol="0">
            <a:spAutoFit/>
          </a:bodyPr>
          <a:lstStyle/>
          <a:p>
            <a:r>
              <a:rPr lang="en-GB" sz="2800" dirty="0">
                <a:latin typeface="Comic Sans MS" panose="030F0702030302020204" pitchFamily="66" charset="0"/>
              </a:rPr>
              <a:t>1) What number comes next? 7, 8, 9, ? </a:t>
            </a:r>
          </a:p>
          <a:p>
            <a:endParaRPr lang="en-GB" sz="2800" dirty="0">
              <a:latin typeface="Comic Sans MS" panose="030F0702030302020204" pitchFamily="66" charset="0"/>
            </a:endParaRPr>
          </a:p>
          <a:p>
            <a:endParaRPr lang="en-GB" sz="2800" dirty="0">
              <a:latin typeface="Comic Sans MS" panose="030F0702030302020204" pitchFamily="66" charset="0"/>
            </a:endParaRPr>
          </a:p>
          <a:p>
            <a:r>
              <a:rPr lang="en-GB" sz="2800" dirty="0">
                <a:latin typeface="Comic Sans MS" panose="030F0702030302020204" pitchFamily="66" charset="0"/>
              </a:rPr>
              <a:t>2) What number comes next? 6, 5, 4, ?</a:t>
            </a:r>
          </a:p>
          <a:p>
            <a:endParaRPr lang="en-GB" sz="2800" dirty="0">
              <a:latin typeface="Comic Sans MS" panose="030F0702030302020204" pitchFamily="66" charset="0"/>
            </a:endParaRPr>
          </a:p>
          <a:p>
            <a:endParaRPr lang="en-GB" sz="2800" dirty="0">
              <a:latin typeface="Comic Sans MS" panose="030F0702030302020204" pitchFamily="66" charset="0"/>
            </a:endParaRPr>
          </a:p>
          <a:p>
            <a:r>
              <a:rPr lang="en-GB" sz="2800" dirty="0">
                <a:latin typeface="Comic Sans MS" panose="030F0702030302020204" pitchFamily="66" charset="0"/>
              </a:rPr>
              <a:t>3) How do spell the number 5?</a:t>
            </a:r>
          </a:p>
          <a:p>
            <a:endParaRPr lang="en-GB" sz="2800" dirty="0">
              <a:latin typeface="Comic Sans MS" panose="030F0702030302020204" pitchFamily="66" charset="0"/>
            </a:endParaRPr>
          </a:p>
          <a:p>
            <a:endParaRPr lang="en-GB" sz="2800" dirty="0">
              <a:latin typeface="Comic Sans MS" panose="030F0702030302020204" pitchFamily="66" charset="0"/>
            </a:endParaRPr>
          </a:p>
          <a:p>
            <a:r>
              <a:rPr lang="en-GB" sz="2800" dirty="0">
                <a:latin typeface="Comic Sans MS" panose="030F0702030302020204" pitchFamily="66" charset="0"/>
              </a:rPr>
              <a:t>4) How many pyramids?</a:t>
            </a:r>
          </a:p>
          <a:p>
            <a:endParaRPr lang="en-GB" sz="2800" dirty="0">
              <a:latin typeface="Comic Sans MS" panose="030F0702030302020204" pitchFamily="66" charset="0"/>
            </a:endParaRPr>
          </a:p>
        </p:txBody>
      </p:sp>
      <p:sp>
        <p:nvSpPr>
          <p:cNvPr id="5" name="TextBox 4"/>
          <p:cNvSpPr txBox="1"/>
          <p:nvPr/>
        </p:nvSpPr>
        <p:spPr>
          <a:xfrm>
            <a:off x="8875272" y="334776"/>
            <a:ext cx="661043" cy="523220"/>
          </a:xfrm>
          <a:prstGeom prst="rect">
            <a:avLst/>
          </a:prstGeom>
          <a:noFill/>
        </p:spPr>
        <p:txBody>
          <a:bodyPr wrap="square" rtlCol="0">
            <a:spAutoFit/>
          </a:bodyPr>
          <a:lstStyle/>
          <a:p>
            <a:pPr algn="ctr"/>
            <a:r>
              <a:rPr lang="en-GB" sz="2800" dirty="0">
                <a:solidFill>
                  <a:schemeClr val="accent1"/>
                </a:solidFill>
                <a:latin typeface="Comic Sans MS" panose="030F0702030302020204" pitchFamily="66" charset="0"/>
              </a:rPr>
              <a:t>10</a:t>
            </a:r>
          </a:p>
        </p:txBody>
      </p:sp>
      <p:sp>
        <p:nvSpPr>
          <p:cNvPr id="6" name="TextBox 5"/>
          <p:cNvSpPr txBox="1"/>
          <p:nvPr/>
        </p:nvSpPr>
        <p:spPr>
          <a:xfrm>
            <a:off x="7630725" y="2898933"/>
            <a:ext cx="990425" cy="523220"/>
          </a:xfrm>
          <a:prstGeom prst="rect">
            <a:avLst/>
          </a:prstGeom>
          <a:noFill/>
        </p:spPr>
        <p:txBody>
          <a:bodyPr wrap="square" rtlCol="0">
            <a:spAutoFit/>
          </a:bodyPr>
          <a:lstStyle/>
          <a:p>
            <a:r>
              <a:rPr lang="en-GB" sz="2800" dirty="0">
                <a:solidFill>
                  <a:schemeClr val="accent1"/>
                </a:solidFill>
                <a:latin typeface="Comic Sans MS" panose="030F0702030302020204" pitchFamily="66" charset="0"/>
              </a:rPr>
              <a:t>five</a:t>
            </a:r>
          </a:p>
        </p:txBody>
      </p:sp>
      <p:pic>
        <p:nvPicPr>
          <p:cNvPr id="7" name="Picture 6" descr="A close up of a logo&#10;&#10;Description automatically generated">
            <a:extLst>
              <a:ext uri="{FF2B5EF4-FFF2-40B4-BE49-F238E27FC236}">
                <a16:creationId xmlns:a16="http://schemas.microsoft.com/office/drawing/2014/main" id="{62C3C095-A75B-FA46-8340-27F87D296138}"/>
              </a:ext>
            </a:extLst>
          </p:cNvPr>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colorTemperature colorTemp="11200"/>
                    </a14:imgEffect>
                    <a14:imgEffect>
                      <a14:saturation sat="0"/>
                    </a14:imgEffect>
                  </a14:imgLayer>
                </a14:imgProps>
              </a:ext>
            </a:extLst>
          </a:blip>
          <a:stretch>
            <a:fillRect/>
          </a:stretch>
        </p:blipFill>
        <p:spPr>
          <a:xfrm>
            <a:off x="3153319" y="4926416"/>
            <a:ext cx="828264" cy="726508"/>
          </a:xfrm>
          <a:prstGeom prst="rect">
            <a:avLst/>
          </a:prstGeom>
        </p:spPr>
      </p:pic>
      <p:pic>
        <p:nvPicPr>
          <p:cNvPr id="8" name="Picture 7" descr="A close up of a logo&#10;&#10;Description automatically generated">
            <a:extLst>
              <a:ext uri="{FF2B5EF4-FFF2-40B4-BE49-F238E27FC236}">
                <a16:creationId xmlns:a16="http://schemas.microsoft.com/office/drawing/2014/main" id="{62C3C095-A75B-FA46-8340-27F87D296138}"/>
              </a:ext>
            </a:extLst>
          </p:cNvPr>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colorTemperature colorTemp="11200"/>
                    </a14:imgEffect>
                    <a14:imgEffect>
                      <a14:saturation sat="0"/>
                    </a14:imgEffect>
                  </a14:imgLayer>
                </a14:imgProps>
              </a:ext>
            </a:extLst>
          </a:blip>
          <a:stretch>
            <a:fillRect/>
          </a:stretch>
        </p:blipFill>
        <p:spPr>
          <a:xfrm>
            <a:off x="3981583" y="4930252"/>
            <a:ext cx="828264" cy="726508"/>
          </a:xfrm>
          <a:prstGeom prst="rect">
            <a:avLst/>
          </a:prstGeom>
        </p:spPr>
      </p:pic>
      <p:pic>
        <p:nvPicPr>
          <p:cNvPr id="9" name="Picture 8" descr="A close up of a logo&#10;&#10;Description automatically generated">
            <a:extLst>
              <a:ext uri="{FF2B5EF4-FFF2-40B4-BE49-F238E27FC236}">
                <a16:creationId xmlns:a16="http://schemas.microsoft.com/office/drawing/2014/main" id="{62C3C095-A75B-FA46-8340-27F87D296138}"/>
              </a:ext>
            </a:extLst>
          </p:cNvPr>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colorTemperature colorTemp="11200"/>
                    </a14:imgEffect>
                    <a14:imgEffect>
                      <a14:saturation sat="0"/>
                    </a14:imgEffect>
                  </a14:imgLayer>
                </a14:imgProps>
              </a:ext>
            </a:extLst>
          </a:blip>
          <a:stretch>
            <a:fillRect/>
          </a:stretch>
        </p:blipFill>
        <p:spPr>
          <a:xfrm>
            <a:off x="4809847" y="4920440"/>
            <a:ext cx="828264" cy="726508"/>
          </a:xfrm>
          <a:prstGeom prst="rect">
            <a:avLst/>
          </a:prstGeom>
        </p:spPr>
      </p:pic>
      <p:pic>
        <p:nvPicPr>
          <p:cNvPr id="10" name="Picture 9" descr="A close up of a logo&#10;&#10;Description automatically generated">
            <a:extLst>
              <a:ext uri="{FF2B5EF4-FFF2-40B4-BE49-F238E27FC236}">
                <a16:creationId xmlns:a16="http://schemas.microsoft.com/office/drawing/2014/main" id="{62C3C095-A75B-FA46-8340-27F87D296138}"/>
              </a:ext>
            </a:extLst>
          </p:cNvPr>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colorTemperature colorTemp="11200"/>
                    </a14:imgEffect>
                    <a14:imgEffect>
                      <a14:saturation sat="0"/>
                    </a14:imgEffect>
                  </a14:imgLayer>
                </a14:imgProps>
              </a:ext>
            </a:extLst>
          </a:blip>
          <a:stretch>
            <a:fillRect/>
          </a:stretch>
        </p:blipFill>
        <p:spPr>
          <a:xfrm>
            <a:off x="5638111" y="4924276"/>
            <a:ext cx="828264" cy="726508"/>
          </a:xfrm>
          <a:prstGeom prst="rect">
            <a:avLst/>
          </a:prstGeom>
        </p:spPr>
      </p:pic>
      <p:pic>
        <p:nvPicPr>
          <p:cNvPr id="11" name="Picture 10" descr="A close up of a logo&#10;&#10;Description automatically generated">
            <a:extLst>
              <a:ext uri="{FF2B5EF4-FFF2-40B4-BE49-F238E27FC236}">
                <a16:creationId xmlns:a16="http://schemas.microsoft.com/office/drawing/2014/main" id="{62C3C095-A75B-FA46-8340-27F87D296138}"/>
              </a:ext>
            </a:extLst>
          </p:cNvPr>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colorTemperature colorTemp="11200"/>
                    </a14:imgEffect>
                    <a14:imgEffect>
                      <a14:saturation sat="0"/>
                    </a14:imgEffect>
                  </a14:imgLayer>
                </a14:imgProps>
              </a:ext>
            </a:extLst>
          </a:blip>
          <a:stretch>
            <a:fillRect/>
          </a:stretch>
        </p:blipFill>
        <p:spPr>
          <a:xfrm>
            <a:off x="6494413" y="4916604"/>
            <a:ext cx="828264" cy="726508"/>
          </a:xfrm>
          <a:prstGeom prst="rect">
            <a:avLst/>
          </a:prstGeom>
        </p:spPr>
      </p:pic>
      <p:pic>
        <p:nvPicPr>
          <p:cNvPr id="12" name="Picture 11" descr="A close up of a logo&#10;&#10;Description automatically generated">
            <a:extLst>
              <a:ext uri="{FF2B5EF4-FFF2-40B4-BE49-F238E27FC236}">
                <a16:creationId xmlns:a16="http://schemas.microsoft.com/office/drawing/2014/main" id="{62C3C095-A75B-FA46-8340-27F87D296138}"/>
              </a:ext>
            </a:extLst>
          </p:cNvPr>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colorTemperature colorTemp="11200"/>
                    </a14:imgEffect>
                    <a14:imgEffect>
                      <a14:saturation sat="0"/>
                    </a14:imgEffect>
                  </a14:imgLayer>
                </a14:imgProps>
              </a:ext>
            </a:extLst>
          </a:blip>
          <a:stretch>
            <a:fillRect/>
          </a:stretch>
        </p:blipFill>
        <p:spPr>
          <a:xfrm>
            <a:off x="7350715" y="4908932"/>
            <a:ext cx="828264" cy="726508"/>
          </a:xfrm>
          <a:prstGeom prst="rect">
            <a:avLst/>
          </a:prstGeom>
        </p:spPr>
      </p:pic>
      <p:pic>
        <p:nvPicPr>
          <p:cNvPr id="13" name="Picture 12" descr="A close up of a logo&#10;&#10;Description automatically generated">
            <a:extLst>
              <a:ext uri="{FF2B5EF4-FFF2-40B4-BE49-F238E27FC236}">
                <a16:creationId xmlns:a16="http://schemas.microsoft.com/office/drawing/2014/main" id="{62C3C095-A75B-FA46-8340-27F87D296138}"/>
              </a:ext>
            </a:extLst>
          </p:cNvPr>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colorTemperature colorTemp="11200"/>
                    </a14:imgEffect>
                    <a14:imgEffect>
                      <a14:saturation sat="0"/>
                    </a14:imgEffect>
                  </a14:imgLayer>
                </a14:imgProps>
              </a:ext>
            </a:extLst>
          </a:blip>
          <a:stretch>
            <a:fillRect/>
          </a:stretch>
        </p:blipFill>
        <p:spPr>
          <a:xfrm>
            <a:off x="8207017" y="4901260"/>
            <a:ext cx="828264" cy="726508"/>
          </a:xfrm>
          <a:prstGeom prst="rect">
            <a:avLst/>
          </a:prstGeom>
        </p:spPr>
      </p:pic>
      <p:sp>
        <p:nvSpPr>
          <p:cNvPr id="14" name="TextBox 13"/>
          <p:cNvSpPr txBox="1"/>
          <p:nvPr/>
        </p:nvSpPr>
        <p:spPr>
          <a:xfrm>
            <a:off x="8875271" y="1606293"/>
            <a:ext cx="661043" cy="523220"/>
          </a:xfrm>
          <a:prstGeom prst="rect">
            <a:avLst/>
          </a:prstGeom>
          <a:noFill/>
        </p:spPr>
        <p:txBody>
          <a:bodyPr wrap="square" rtlCol="0">
            <a:spAutoFit/>
          </a:bodyPr>
          <a:lstStyle/>
          <a:p>
            <a:pPr algn="ctr"/>
            <a:r>
              <a:rPr lang="en-GB" sz="2800" dirty="0">
                <a:solidFill>
                  <a:schemeClr val="accent1"/>
                </a:solidFill>
                <a:latin typeface="Comic Sans MS" panose="030F0702030302020204" pitchFamily="66" charset="0"/>
              </a:rPr>
              <a:t>3</a:t>
            </a:r>
          </a:p>
        </p:txBody>
      </p:sp>
      <p:sp>
        <p:nvSpPr>
          <p:cNvPr id="15" name="TextBox 14"/>
          <p:cNvSpPr txBox="1"/>
          <p:nvPr/>
        </p:nvSpPr>
        <p:spPr>
          <a:xfrm>
            <a:off x="6163892" y="4165102"/>
            <a:ext cx="661043" cy="523220"/>
          </a:xfrm>
          <a:prstGeom prst="rect">
            <a:avLst/>
          </a:prstGeom>
          <a:noFill/>
        </p:spPr>
        <p:txBody>
          <a:bodyPr wrap="square" rtlCol="0">
            <a:spAutoFit/>
          </a:bodyPr>
          <a:lstStyle/>
          <a:p>
            <a:pPr algn="ctr"/>
            <a:r>
              <a:rPr lang="en-GB" sz="2800" dirty="0">
                <a:solidFill>
                  <a:schemeClr val="accent1"/>
                </a:solidFill>
                <a:latin typeface="Comic Sans MS" panose="030F0702030302020204" pitchFamily="66" charset="0"/>
              </a:rPr>
              <a:t>7</a:t>
            </a:r>
          </a:p>
        </p:txBody>
      </p:sp>
    </p:spTree>
    <p:custDataLst>
      <p:tags r:id="rId1"/>
    </p:custDataLst>
    <p:extLst>
      <p:ext uri="{BB962C8B-B14F-4D97-AF65-F5344CB8AC3E}">
        <p14:creationId xmlns:p14="http://schemas.microsoft.com/office/powerpoint/2010/main" val="994712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TextBox 3"/>
          <p:cNvSpPr txBox="1"/>
          <p:nvPr/>
        </p:nvSpPr>
        <p:spPr>
          <a:xfrm>
            <a:off x="2678447" y="1194612"/>
            <a:ext cx="6171433" cy="584775"/>
          </a:xfrm>
          <a:prstGeom prst="rect">
            <a:avLst/>
          </a:prstGeom>
          <a:noFill/>
        </p:spPr>
        <p:txBody>
          <a:bodyPr wrap="square" rtlCol="0">
            <a:spAutoFit/>
          </a:bodyPr>
          <a:lstStyle/>
          <a:p>
            <a:pPr algn="ctr"/>
            <a:r>
              <a:rPr lang="en-GB" sz="3200" dirty="0">
                <a:latin typeface="Comic Sans MS" panose="030F0702030302020204" pitchFamily="66" charset="0"/>
              </a:rPr>
              <a:t>Counting on from 10</a:t>
            </a:r>
          </a:p>
        </p:txBody>
      </p:sp>
      <p:pic>
        <p:nvPicPr>
          <p:cNvPr id="8" name="Picture 7"/>
          <p:cNvPicPr>
            <a:picLocks noChangeAspect="1"/>
          </p:cNvPicPr>
          <p:nvPr/>
        </p:nvPicPr>
        <p:blipFill>
          <a:blip r:embed="rId5"/>
          <a:stretch>
            <a:fillRect/>
          </a:stretch>
        </p:blipFill>
        <p:spPr>
          <a:xfrm>
            <a:off x="2515073" y="2112150"/>
            <a:ext cx="2993395" cy="1316850"/>
          </a:xfrm>
          <a:prstGeom prst="rect">
            <a:avLst/>
          </a:prstGeom>
        </p:spPr>
      </p:pic>
      <p:pic>
        <p:nvPicPr>
          <p:cNvPr id="9" name="Picture 8"/>
          <p:cNvPicPr>
            <a:picLocks noChangeAspect="1"/>
          </p:cNvPicPr>
          <p:nvPr/>
        </p:nvPicPr>
        <p:blipFill>
          <a:blip r:embed="rId6" cstate="print">
            <a:extLst>
              <a:ext uri="{BEBA8EAE-BF5A-486C-A8C5-ECC9F3942E4B}">
                <a14:imgProps xmlns:a14="http://schemas.microsoft.com/office/drawing/2010/main">
                  <a14:imgLayer r:embed="rId7">
                    <a14:imgEffect>
                      <a14:backgroundRemoval t="2046" b="98075" l="3815" r="95368"/>
                    </a14:imgEffect>
                  </a14:imgLayer>
                </a14:imgProps>
              </a:ext>
              <a:ext uri="{28A0092B-C50C-407E-A947-70E740481C1C}">
                <a14:useLocalDpi xmlns:a14="http://schemas.microsoft.com/office/drawing/2010/main" val="0"/>
              </a:ext>
            </a:extLst>
          </a:blip>
          <a:stretch>
            <a:fillRect/>
          </a:stretch>
        </p:blipFill>
        <p:spPr>
          <a:xfrm rot="5400000">
            <a:off x="7176111" y="1276352"/>
            <a:ext cx="1322147" cy="2993744"/>
          </a:xfrm>
          <a:prstGeom prst="rect">
            <a:avLst/>
          </a:prstGeom>
        </p:spPr>
      </p:pic>
      <p:sp>
        <p:nvSpPr>
          <p:cNvPr id="10" name="Oval 9"/>
          <p:cNvSpPr/>
          <p:nvPr/>
        </p:nvSpPr>
        <p:spPr>
          <a:xfrm>
            <a:off x="6501316" y="2290358"/>
            <a:ext cx="416381" cy="416381"/>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1" name="Oval 10"/>
          <p:cNvSpPr/>
          <p:nvPr/>
        </p:nvSpPr>
        <p:spPr>
          <a:xfrm>
            <a:off x="7060572" y="2290358"/>
            <a:ext cx="416381" cy="416381"/>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2" name="Oval 11"/>
          <p:cNvSpPr/>
          <p:nvPr/>
        </p:nvSpPr>
        <p:spPr>
          <a:xfrm>
            <a:off x="6501316" y="2830909"/>
            <a:ext cx="416381" cy="416381"/>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3" name="Oval 12"/>
          <p:cNvSpPr/>
          <p:nvPr/>
        </p:nvSpPr>
        <p:spPr>
          <a:xfrm>
            <a:off x="7060571" y="2830909"/>
            <a:ext cx="416381" cy="416381"/>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4" name="Oval 13"/>
          <p:cNvSpPr/>
          <p:nvPr/>
        </p:nvSpPr>
        <p:spPr>
          <a:xfrm>
            <a:off x="7628817" y="2830909"/>
            <a:ext cx="416381" cy="416381"/>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5" name="Oval 14"/>
          <p:cNvSpPr/>
          <p:nvPr/>
        </p:nvSpPr>
        <p:spPr>
          <a:xfrm>
            <a:off x="7613836" y="2290358"/>
            <a:ext cx="416381" cy="416381"/>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6" name="Oval 15"/>
          <p:cNvSpPr/>
          <p:nvPr/>
        </p:nvSpPr>
        <p:spPr>
          <a:xfrm>
            <a:off x="8173091" y="2290358"/>
            <a:ext cx="416381" cy="416381"/>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7" name="Oval 16"/>
          <p:cNvSpPr/>
          <p:nvPr/>
        </p:nvSpPr>
        <p:spPr>
          <a:xfrm>
            <a:off x="8741337" y="2290358"/>
            <a:ext cx="416381" cy="416381"/>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8" name="Oval 17"/>
          <p:cNvSpPr/>
          <p:nvPr/>
        </p:nvSpPr>
        <p:spPr>
          <a:xfrm>
            <a:off x="8173091" y="2830909"/>
            <a:ext cx="416381" cy="416381"/>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9" name="Oval 18"/>
          <p:cNvSpPr/>
          <p:nvPr/>
        </p:nvSpPr>
        <p:spPr>
          <a:xfrm>
            <a:off x="8741337" y="2830909"/>
            <a:ext cx="416381" cy="416381"/>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20" name="TextBox 19"/>
          <p:cNvSpPr txBox="1"/>
          <p:nvPr/>
        </p:nvSpPr>
        <p:spPr>
          <a:xfrm>
            <a:off x="6141264" y="2267716"/>
            <a:ext cx="1131189" cy="461665"/>
          </a:xfrm>
          <a:prstGeom prst="rect">
            <a:avLst/>
          </a:prstGeom>
          <a:noFill/>
        </p:spPr>
        <p:txBody>
          <a:bodyPr wrap="square" rtlCol="0">
            <a:spAutoFit/>
          </a:bodyPr>
          <a:lstStyle/>
          <a:p>
            <a:pPr algn="ctr"/>
            <a:r>
              <a:rPr lang="en-GB" sz="2400" dirty="0">
                <a:latin typeface="Comic Sans MS" panose="030F0702030302020204" pitchFamily="66" charset="0"/>
              </a:rPr>
              <a:t>11</a:t>
            </a:r>
            <a:endParaRPr lang="en-GB" sz="2000" dirty="0">
              <a:latin typeface="Comic Sans MS" panose="030F0702030302020204" pitchFamily="66" charset="0"/>
            </a:endParaRPr>
          </a:p>
        </p:txBody>
      </p:sp>
      <p:sp>
        <p:nvSpPr>
          <p:cNvPr id="21" name="TextBox 20"/>
          <p:cNvSpPr txBox="1"/>
          <p:nvPr/>
        </p:nvSpPr>
        <p:spPr>
          <a:xfrm>
            <a:off x="6978552" y="2267716"/>
            <a:ext cx="587801" cy="461665"/>
          </a:xfrm>
          <a:prstGeom prst="rect">
            <a:avLst/>
          </a:prstGeom>
          <a:noFill/>
        </p:spPr>
        <p:txBody>
          <a:bodyPr wrap="square" rtlCol="0">
            <a:spAutoFit/>
          </a:bodyPr>
          <a:lstStyle/>
          <a:p>
            <a:pPr algn="ctr"/>
            <a:r>
              <a:rPr lang="en-GB" sz="2400" dirty="0">
                <a:latin typeface="Comic Sans MS" panose="030F0702030302020204" pitchFamily="66" charset="0"/>
              </a:rPr>
              <a:t>12</a:t>
            </a:r>
            <a:endParaRPr lang="en-GB" sz="2000" dirty="0">
              <a:latin typeface="Comic Sans MS" panose="030F0702030302020204" pitchFamily="66" charset="0"/>
            </a:endParaRPr>
          </a:p>
        </p:txBody>
      </p:sp>
      <p:sp>
        <p:nvSpPr>
          <p:cNvPr id="30" name="TextBox 29"/>
          <p:cNvSpPr txBox="1"/>
          <p:nvPr/>
        </p:nvSpPr>
        <p:spPr>
          <a:xfrm>
            <a:off x="7522140" y="2267716"/>
            <a:ext cx="587801" cy="461665"/>
          </a:xfrm>
          <a:prstGeom prst="rect">
            <a:avLst/>
          </a:prstGeom>
          <a:noFill/>
        </p:spPr>
        <p:txBody>
          <a:bodyPr wrap="square" rtlCol="0">
            <a:spAutoFit/>
          </a:bodyPr>
          <a:lstStyle/>
          <a:p>
            <a:pPr algn="ctr"/>
            <a:r>
              <a:rPr lang="en-GB" sz="2400" dirty="0">
                <a:latin typeface="Comic Sans MS" panose="030F0702030302020204" pitchFamily="66" charset="0"/>
              </a:rPr>
              <a:t>13</a:t>
            </a:r>
            <a:endParaRPr lang="en-GB" sz="2000" dirty="0">
              <a:latin typeface="Comic Sans MS" panose="030F0702030302020204" pitchFamily="66" charset="0"/>
            </a:endParaRPr>
          </a:p>
        </p:txBody>
      </p:sp>
      <p:sp>
        <p:nvSpPr>
          <p:cNvPr id="31" name="TextBox 30"/>
          <p:cNvSpPr txBox="1"/>
          <p:nvPr/>
        </p:nvSpPr>
        <p:spPr>
          <a:xfrm>
            <a:off x="8084386" y="2267716"/>
            <a:ext cx="587801" cy="461665"/>
          </a:xfrm>
          <a:prstGeom prst="rect">
            <a:avLst/>
          </a:prstGeom>
          <a:noFill/>
        </p:spPr>
        <p:txBody>
          <a:bodyPr wrap="square" rtlCol="0">
            <a:spAutoFit/>
          </a:bodyPr>
          <a:lstStyle/>
          <a:p>
            <a:pPr algn="ctr"/>
            <a:r>
              <a:rPr lang="en-GB" sz="2400" dirty="0">
                <a:latin typeface="Comic Sans MS" panose="030F0702030302020204" pitchFamily="66" charset="0"/>
              </a:rPr>
              <a:t>14</a:t>
            </a:r>
            <a:endParaRPr lang="en-GB" sz="2000" dirty="0">
              <a:latin typeface="Comic Sans MS" panose="030F0702030302020204" pitchFamily="66" charset="0"/>
            </a:endParaRPr>
          </a:p>
        </p:txBody>
      </p:sp>
      <p:sp>
        <p:nvSpPr>
          <p:cNvPr id="32" name="TextBox 31"/>
          <p:cNvSpPr txBox="1"/>
          <p:nvPr/>
        </p:nvSpPr>
        <p:spPr>
          <a:xfrm>
            <a:off x="8646632" y="2267716"/>
            <a:ext cx="587801" cy="461665"/>
          </a:xfrm>
          <a:prstGeom prst="rect">
            <a:avLst/>
          </a:prstGeom>
          <a:noFill/>
        </p:spPr>
        <p:txBody>
          <a:bodyPr wrap="square" rtlCol="0">
            <a:spAutoFit/>
          </a:bodyPr>
          <a:lstStyle/>
          <a:p>
            <a:pPr algn="ctr"/>
            <a:r>
              <a:rPr lang="en-GB" sz="2400" dirty="0">
                <a:latin typeface="Comic Sans MS" panose="030F0702030302020204" pitchFamily="66" charset="0"/>
              </a:rPr>
              <a:t>15</a:t>
            </a:r>
            <a:endParaRPr lang="en-GB" sz="2000" dirty="0">
              <a:latin typeface="Comic Sans MS" panose="030F0702030302020204" pitchFamily="66" charset="0"/>
            </a:endParaRPr>
          </a:p>
        </p:txBody>
      </p:sp>
      <p:sp>
        <p:nvSpPr>
          <p:cNvPr id="33" name="TextBox 32"/>
          <p:cNvSpPr txBox="1"/>
          <p:nvPr/>
        </p:nvSpPr>
        <p:spPr>
          <a:xfrm>
            <a:off x="6426922" y="2808267"/>
            <a:ext cx="587801" cy="461665"/>
          </a:xfrm>
          <a:prstGeom prst="rect">
            <a:avLst/>
          </a:prstGeom>
          <a:noFill/>
        </p:spPr>
        <p:txBody>
          <a:bodyPr wrap="square" rtlCol="0">
            <a:spAutoFit/>
          </a:bodyPr>
          <a:lstStyle/>
          <a:p>
            <a:pPr algn="ctr"/>
            <a:r>
              <a:rPr lang="en-GB" sz="2400" dirty="0">
                <a:latin typeface="Comic Sans MS" panose="030F0702030302020204" pitchFamily="66" charset="0"/>
              </a:rPr>
              <a:t>16</a:t>
            </a:r>
            <a:endParaRPr lang="en-GB" sz="2000" dirty="0">
              <a:latin typeface="Comic Sans MS" panose="030F0702030302020204" pitchFamily="66" charset="0"/>
            </a:endParaRPr>
          </a:p>
        </p:txBody>
      </p:sp>
      <p:sp>
        <p:nvSpPr>
          <p:cNvPr id="34" name="TextBox 33"/>
          <p:cNvSpPr txBox="1"/>
          <p:nvPr/>
        </p:nvSpPr>
        <p:spPr>
          <a:xfrm>
            <a:off x="6974292" y="2808267"/>
            <a:ext cx="587801" cy="461665"/>
          </a:xfrm>
          <a:prstGeom prst="rect">
            <a:avLst/>
          </a:prstGeom>
          <a:noFill/>
        </p:spPr>
        <p:txBody>
          <a:bodyPr wrap="square" rtlCol="0">
            <a:spAutoFit/>
          </a:bodyPr>
          <a:lstStyle/>
          <a:p>
            <a:pPr algn="ctr"/>
            <a:r>
              <a:rPr lang="en-GB" sz="2400" dirty="0">
                <a:latin typeface="Comic Sans MS" panose="030F0702030302020204" pitchFamily="66" charset="0"/>
              </a:rPr>
              <a:t>17</a:t>
            </a:r>
            <a:endParaRPr lang="en-GB" sz="2000" dirty="0">
              <a:latin typeface="Comic Sans MS" panose="030F0702030302020204" pitchFamily="66" charset="0"/>
            </a:endParaRPr>
          </a:p>
        </p:txBody>
      </p:sp>
      <p:sp>
        <p:nvSpPr>
          <p:cNvPr id="35" name="TextBox 34"/>
          <p:cNvSpPr txBox="1"/>
          <p:nvPr/>
        </p:nvSpPr>
        <p:spPr>
          <a:xfrm>
            <a:off x="7549882" y="2808267"/>
            <a:ext cx="587801" cy="461665"/>
          </a:xfrm>
          <a:prstGeom prst="rect">
            <a:avLst/>
          </a:prstGeom>
          <a:noFill/>
        </p:spPr>
        <p:txBody>
          <a:bodyPr wrap="square" rtlCol="0">
            <a:spAutoFit/>
          </a:bodyPr>
          <a:lstStyle/>
          <a:p>
            <a:pPr algn="ctr"/>
            <a:r>
              <a:rPr lang="en-GB" sz="2400" dirty="0">
                <a:latin typeface="Comic Sans MS" panose="030F0702030302020204" pitchFamily="66" charset="0"/>
              </a:rPr>
              <a:t>18</a:t>
            </a:r>
            <a:endParaRPr lang="en-GB" sz="2000" dirty="0">
              <a:latin typeface="Comic Sans MS" panose="030F0702030302020204" pitchFamily="66" charset="0"/>
            </a:endParaRPr>
          </a:p>
        </p:txBody>
      </p:sp>
      <p:sp>
        <p:nvSpPr>
          <p:cNvPr id="36" name="TextBox 35"/>
          <p:cNvSpPr txBox="1"/>
          <p:nvPr/>
        </p:nvSpPr>
        <p:spPr>
          <a:xfrm>
            <a:off x="8097252" y="2808267"/>
            <a:ext cx="587801" cy="461665"/>
          </a:xfrm>
          <a:prstGeom prst="rect">
            <a:avLst/>
          </a:prstGeom>
          <a:noFill/>
        </p:spPr>
        <p:txBody>
          <a:bodyPr wrap="square" rtlCol="0">
            <a:spAutoFit/>
          </a:bodyPr>
          <a:lstStyle/>
          <a:p>
            <a:pPr algn="ctr"/>
            <a:r>
              <a:rPr lang="en-GB" sz="2400" dirty="0">
                <a:latin typeface="Comic Sans MS" panose="030F0702030302020204" pitchFamily="66" charset="0"/>
              </a:rPr>
              <a:t>19</a:t>
            </a:r>
            <a:endParaRPr lang="en-GB" sz="2000" dirty="0">
              <a:latin typeface="Comic Sans MS" panose="030F0702030302020204" pitchFamily="66" charset="0"/>
            </a:endParaRPr>
          </a:p>
        </p:txBody>
      </p:sp>
      <p:sp>
        <p:nvSpPr>
          <p:cNvPr id="37" name="TextBox 36"/>
          <p:cNvSpPr txBox="1"/>
          <p:nvPr/>
        </p:nvSpPr>
        <p:spPr>
          <a:xfrm>
            <a:off x="8588593" y="2808267"/>
            <a:ext cx="723454" cy="461665"/>
          </a:xfrm>
          <a:prstGeom prst="rect">
            <a:avLst/>
          </a:prstGeom>
          <a:noFill/>
        </p:spPr>
        <p:txBody>
          <a:bodyPr wrap="square" rtlCol="0">
            <a:spAutoFit/>
          </a:bodyPr>
          <a:lstStyle/>
          <a:p>
            <a:pPr algn="ctr"/>
            <a:r>
              <a:rPr lang="en-GB" sz="2400" dirty="0">
                <a:latin typeface="Comic Sans MS" panose="030F0702030302020204" pitchFamily="66" charset="0"/>
              </a:rPr>
              <a:t>20</a:t>
            </a:r>
            <a:endParaRPr lang="en-GB" sz="2000" dirty="0">
              <a:latin typeface="Comic Sans MS" panose="030F0702030302020204" pitchFamily="66" charset="0"/>
            </a:endParaRPr>
          </a:p>
        </p:txBody>
      </p:sp>
      <p:sp>
        <p:nvSpPr>
          <p:cNvPr id="38" name="TextBox 37"/>
          <p:cNvSpPr txBox="1"/>
          <p:nvPr/>
        </p:nvSpPr>
        <p:spPr>
          <a:xfrm>
            <a:off x="3650042" y="3509751"/>
            <a:ext cx="723454" cy="584775"/>
          </a:xfrm>
          <a:prstGeom prst="rect">
            <a:avLst/>
          </a:prstGeom>
          <a:noFill/>
        </p:spPr>
        <p:txBody>
          <a:bodyPr wrap="square" rtlCol="0">
            <a:spAutoFit/>
          </a:bodyPr>
          <a:lstStyle/>
          <a:p>
            <a:pPr algn="ctr"/>
            <a:r>
              <a:rPr lang="en-GB" sz="3200" dirty="0">
                <a:latin typeface="Comic Sans MS" panose="030F0702030302020204" pitchFamily="66" charset="0"/>
              </a:rPr>
              <a:t>10</a:t>
            </a:r>
            <a:endParaRPr lang="en-GB" sz="2800" dirty="0">
              <a:latin typeface="Comic Sans MS" panose="030F0702030302020204" pitchFamily="66" charset="0"/>
            </a:endParaRPr>
          </a:p>
        </p:txBody>
      </p:sp>
      <p:pic>
        <p:nvPicPr>
          <p:cNvPr id="39" name="Picture 3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3025036" y="4662078"/>
            <a:ext cx="1645526" cy="1151868"/>
          </a:xfrm>
          <a:prstGeom prst="rect">
            <a:avLst/>
          </a:prstGeom>
        </p:spPr>
      </p:pic>
      <p:sp>
        <p:nvSpPr>
          <p:cNvPr id="2" name="Rounded Rectangular Callout 1"/>
          <p:cNvSpPr/>
          <p:nvPr/>
        </p:nvSpPr>
        <p:spPr>
          <a:xfrm>
            <a:off x="5293613" y="4510023"/>
            <a:ext cx="2614255" cy="1230920"/>
          </a:xfrm>
          <a:prstGeom prst="wedgeRoundRectCallout">
            <a:avLst>
              <a:gd name="adj1" fmla="val -77655"/>
              <a:gd name="adj2" fmla="val 3375"/>
              <a:gd name="adj3" fmla="val 16667"/>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TextBox 39"/>
          <p:cNvSpPr txBox="1"/>
          <p:nvPr/>
        </p:nvSpPr>
        <p:spPr>
          <a:xfrm>
            <a:off x="5342897" y="4660179"/>
            <a:ext cx="2473143" cy="830997"/>
          </a:xfrm>
          <a:prstGeom prst="rect">
            <a:avLst/>
          </a:prstGeom>
          <a:noFill/>
        </p:spPr>
        <p:txBody>
          <a:bodyPr wrap="square" rtlCol="0">
            <a:spAutoFit/>
          </a:bodyPr>
          <a:lstStyle/>
          <a:p>
            <a:pPr algn="ctr"/>
            <a:r>
              <a:rPr lang="en-GB" sz="2400" dirty="0">
                <a:latin typeface="Comic Sans MS" panose="030F0702030302020204" pitchFamily="66" charset="0"/>
              </a:rPr>
              <a:t>I think I need to practise this!</a:t>
            </a:r>
          </a:p>
        </p:txBody>
      </p:sp>
      <p:sp>
        <p:nvSpPr>
          <p:cNvPr id="3" name="TextBox 2"/>
          <p:cNvSpPr txBox="1"/>
          <p:nvPr/>
        </p:nvSpPr>
        <p:spPr>
          <a:xfrm>
            <a:off x="282804" y="150829"/>
            <a:ext cx="11526575" cy="523220"/>
          </a:xfrm>
          <a:prstGeom prst="rect">
            <a:avLst/>
          </a:prstGeom>
          <a:solidFill>
            <a:schemeClr val="bg1"/>
          </a:solidFill>
        </p:spPr>
        <p:txBody>
          <a:bodyPr wrap="square" rtlCol="0">
            <a:spAutoFit/>
          </a:bodyPr>
          <a:lstStyle/>
          <a:p>
            <a:r>
              <a:rPr lang="en-GB" sz="2800" dirty="0" smtClean="0">
                <a:latin typeface="Comic Sans MS" panose="030F0702030302020204" pitchFamily="66" charset="0"/>
              </a:rPr>
              <a:t>Monday objective: To count forwards and backwards to 20</a:t>
            </a:r>
            <a:endParaRPr lang="en-GB" sz="2800" dirty="0">
              <a:latin typeface="Comic Sans MS" panose="030F0702030302020204" pitchFamily="66"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2231052527"/>
      </p:ext>
    </p:extLst>
  </p:cSld>
  <p:clrMapOvr>
    <a:masterClrMapping/>
  </p:clrMapOvr>
  <mc:AlternateContent xmlns:mc="http://schemas.openxmlformats.org/markup-compatibility/2006">
    <mc:Choice xmlns:p14="http://schemas.microsoft.com/office/powerpoint/2010/main" Requires="p14">
      <p:transition spd="slow" p14:dur="2000" advTm="71519"/>
    </mc:Choice>
    <mc:Fallback>
      <p:transition spd="slow" advTm="71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25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250"/>
                                  </p:stCondLst>
                                  <p:childTnLst>
                                    <p:set>
                                      <p:cBhvr>
                                        <p:cTn id="58" dur="1" fill="hold">
                                          <p:stCondLst>
                                            <p:cond delay="0"/>
                                          </p:stCondLst>
                                        </p:cTn>
                                        <p:tgtEl>
                                          <p:spTgt spid="3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250"/>
                                  </p:stCondLst>
                                  <p:childTnLst>
                                    <p:set>
                                      <p:cBhvr>
                                        <p:cTn id="62" dur="1" fill="hold">
                                          <p:stCondLst>
                                            <p:cond delay="0"/>
                                          </p:stCondLst>
                                        </p:cTn>
                                        <p:tgtEl>
                                          <p:spTgt spid="1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250"/>
                                  </p:stCondLst>
                                  <p:childTnLst>
                                    <p:set>
                                      <p:cBhvr>
                                        <p:cTn id="66" dur="1" fill="hold">
                                          <p:stCondLst>
                                            <p:cond delay="0"/>
                                          </p:stCondLst>
                                        </p:cTn>
                                        <p:tgtEl>
                                          <p:spTgt spid="3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250"/>
                                  </p:stCondLst>
                                  <p:childTnLst>
                                    <p:set>
                                      <p:cBhvr>
                                        <p:cTn id="70" dur="1" fill="hold">
                                          <p:stCondLst>
                                            <p:cond delay="0"/>
                                          </p:stCondLst>
                                        </p:cTn>
                                        <p:tgtEl>
                                          <p:spTgt spid="1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250"/>
                                  </p:stCondLst>
                                  <p:childTnLst>
                                    <p:set>
                                      <p:cBhvr>
                                        <p:cTn id="74" dur="1" fill="hold">
                                          <p:stCondLst>
                                            <p:cond delay="0"/>
                                          </p:stCondLst>
                                        </p:cTn>
                                        <p:tgtEl>
                                          <p:spTgt spid="3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250"/>
                                  </p:stCondLst>
                                  <p:childTnLst>
                                    <p:set>
                                      <p:cBhvr>
                                        <p:cTn id="78" dur="1" fill="hold">
                                          <p:stCondLst>
                                            <p:cond delay="0"/>
                                          </p:stCondLst>
                                        </p:cTn>
                                        <p:tgtEl>
                                          <p:spTgt spid="1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250"/>
                                  </p:stCondLst>
                                  <p:childTnLst>
                                    <p:set>
                                      <p:cBhvr>
                                        <p:cTn id="82" dur="1" fill="hold">
                                          <p:stCondLst>
                                            <p:cond delay="0"/>
                                          </p:stCondLst>
                                        </p:cTn>
                                        <p:tgtEl>
                                          <p:spTgt spid="3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500"/>
                                  </p:stCondLst>
                                  <p:childTnLst>
                                    <p:set>
                                      <p:cBhvr>
                                        <p:cTn id="86" dur="1" fill="hold">
                                          <p:stCondLst>
                                            <p:cond delay="0"/>
                                          </p:stCondLst>
                                        </p:cTn>
                                        <p:tgtEl>
                                          <p:spTgt spid="1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500"/>
                                  </p:stCondLst>
                                  <p:childTnLst>
                                    <p:set>
                                      <p:cBhvr>
                                        <p:cTn id="90" dur="1" fill="hold">
                                          <p:stCondLst>
                                            <p:cond delay="0"/>
                                          </p:stCondLst>
                                        </p:cTn>
                                        <p:tgtEl>
                                          <p:spTgt spid="3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500"/>
                                  </p:stCondLst>
                                  <p:childTnLst>
                                    <p:set>
                                      <p:cBhvr>
                                        <p:cTn id="94" dur="1" fill="hold">
                                          <p:stCondLst>
                                            <p:cond delay="0"/>
                                          </p:stCondLst>
                                        </p:cTn>
                                        <p:tgtEl>
                                          <p:spTgt spid="19"/>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500"/>
                                  </p:stCondLst>
                                  <p:childTnLst>
                                    <p:set>
                                      <p:cBhvr>
                                        <p:cTn id="98" dur="1" fill="hold">
                                          <p:stCondLst>
                                            <p:cond delay="0"/>
                                          </p:stCondLst>
                                        </p:cTn>
                                        <p:tgtEl>
                                          <p:spTgt spid="37"/>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2"/>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5" fill="hold" display="0">
                  <p:stCondLst>
                    <p:cond delay="indefinite"/>
                  </p:stCondLst>
                  <p:endCondLst>
                    <p:cond evt="onStopAudio" delay="0">
                      <p:tgtEl>
                        <p:sldTgt/>
                      </p:tgtEl>
                    </p:cond>
                  </p:endCondLst>
                </p:cTn>
                <p:tgtEl>
                  <p:spTgt spid="5"/>
                </p:tgtEl>
              </p:cMediaNode>
            </p:audio>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p:bldP spid="21" grpId="0"/>
      <p:bldP spid="30" grpId="0"/>
      <p:bldP spid="31" grpId="0"/>
      <p:bldP spid="32" grpId="0"/>
      <p:bldP spid="33" grpId="0"/>
      <p:bldP spid="34" grpId="0"/>
      <p:bldP spid="35" grpId="0"/>
      <p:bldP spid="36" grpId="0"/>
      <p:bldP spid="37" grpId="0"/>
      <p:bldP spid="38" grpId="0"/>
      <p:bldP spid="2" grpId="0" animBg="1"/>
      <p:bldP spid="4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6" name="TextBox 5"/>
          <p:cNvSpPr txBox="1"/>
          <p:nvPr/>
        </p:nvSpPr>
        <p:spPr>
          <a:xfrm>
            <a:off x="2688175" y="807954"/>
            <a:ext cx="6171433" cy="584775"/>
          </a:xfrm>
          <a:prstGeom prst="rect">
            <a:avLst/>
          </a:prstGeom>
          <a:noFill/>
        </p:spPr>
        <p:txBody>
          <a:bodyPr wrap="square" rtlCol="0">
            <a:spAutoFit/>
          </a:bodyPr>
          <a:lstStyle/>
          <a:p>
            <a:pPr algn="ctr"/>
            <a:r>
              <a:rPr lang="en-GB" sz="3200" dirty="0">
                <a:latin typeface="Comic Sans MS" panose="030F0702030302020204" pitchFamily="66" charset="0"/>
              </a:rPr>
              <a:t>Counting on from 10</a:t>
            </a:r>
          </a:p>
        </p:txBody>
      </p:sp>
      <p:sp>
        <p:nvSpPr>
          <p:cNvPr id="9" name="TextBox 8"/>
          <p:cNvSpPr txBox="1"/>
          <p:nvPr/>
        </p:nvSpPr>
        <p:spPr>
          <a:xfrm>
            <a:off x="2581267" y="3997758"/>
            <a:ext cx="6171433" cy="584775"/>
          </a:xfrm>
          <a:prstGeom prst="rect">
            <a:avLst/>
          </a:prstGeom>
          <a:noFill/>
        </p:spPr>
        <p:txBody>
          <a:bodyPr wrap="square" rtlCol="0">
            <a:spAutoFit/>
          </a:bodyPr>
          <a:lstStyle/>
          <a:p>
            <a:pPr algn="ctr"/>
            <a:r>
              <a:rPr lang="en-GB" sz="3200" dirty="0">
                <a:latin typeface="Comic Sans MS" panose="030F0702030302020204" pitchFamily="66" charset="0"/>
              </a:rPr>
              <a:t>What is the same?</a:t>
            </a:r>
          </a:p>
        </p:txBody>
      </p:sp>
      <p:graphicFrame>
        <p:nvGraphicFramePr>
          <p:cNvPr id="10" name="Table 9"/>
          <p:cNvGraphicFramePr>
            <a:graphicFrameLocks noGrp="1"/>
          </p:cNvGraphicFramePr>
          <p:nvPr>
            <p:extLst/>
          </p:nvPr>
        </p:nvGraphicFramePr>
        <p:xfrm>
          <a:off x="2399210" y="1847868"/>
          <a:ext cx="6949440" cy="771434"/>
        </p:xfrm>
        <a:graphic>
          <a:graphicData uri="http://schemas.openxmlformats.org/drawingml/2006/table">
            <a:tbl>
              <a:tblPr firstRow="1" bandRow="1">
                <a:tableStyleId>{5940675A-B579-460E-94D1-54222C63F5DA}</a:tableStyleId>
              </a:tblPr>
              <a:tblGrid>
                <a:gridCol w="694944">
                  <a:extLst>
                    <a:ext uri="{9D8B030D-6E8A-4147-A177-3AD203B41FA5}">
                      <a16:colId xmlns:a16="http://schemas.microsoft.com/office/drawing/2014/main" val="158159094"/>
                    </a:ext>
                  </a:extLst>
                </a:gridCol>
                <a:gridCol w="694944">
                  <a:extLst>
                    <a:ext uri="{9D8B030D-6E8A-4147-A177-3AD203B41FA5}">
                      <a16:colId xmlns:a16="http://schemas.microsoft.com/office/drawing/2014/main" val="3110088367"/>
                    </a:ext>
                  </a:extLst>
                </a:gridCol>
                <a:gridCol w="694944">
                  <a:extLst>
                    <a:ext uri="{9D8B030D-6E8A-4147-A177-3AD203B41FA5}">
                      <a16:colId xmlns:a16="http://schemas.microsoft.com/office/drawing/2014/main" val="1611876754"/>
                    </a:ext>
                  </a:extLst>
                </a:gridCol>
                <a:gridCol w="694944">
                  <a:extLst>
                    <a:ext uri="{9D8B030D-6E8A-4147-A177-3AD203B41FA5}">
                      <a16:colId xmlns:a16="http://schemas.microsoft.com/office/drawing/2014/main" val="115614646"/>
                    </a:ext>
                  </a:extLst>
                </a:gridCol>
                <a:gridCol w="694944">
                  <a:extLst>
                    <a:ext uri="{9D8B030D-6E8A-4147-A177-3AD203B41FA5}">
                      <a16:colId xmlns:a16="http://schemas.microsoft.com/office/drawing/2014/main" val="1741552398"/>
                    </a:ext>
                  </a:extLst>
                </a:gridCol>
                <a:gridCol w="694944">
                  <a:extLst>
                    <a:ext uri="{9D8B030D-6E8A-4147-A177-3AD203B41FA5}">
                      <a16:colId xmlns:a16="http://schemas.microsoft.com/office/drawing/2014/main" val="2851271185"/>
                    </a:ext>
                  </a:extLst>
                </a:gridCol>
                <a:gridCol w="694944">
                  <a:extLst>
                    <a:ext uri="{9D8B030D-6E8A-4147-A177-3AD203B41FA5}">
                      <a16:colId xmlns:a16="http://schemas.microsoft.com/office/drawing/2014/main" val="340256961"/>
                    </a:ext>
                  </a:extLst>
                </a:gridCol>
                <a:gridCol w="694944">
                  <a:extLst>
                    <a:ext uri="{9D8B030D-6E8A-4147-A177-3AD203B41FA5}">
                      <a16:colId xmlns:a16="http://schemas.microsoft.com/office/drawing/2014/main" val="2620462398"/>
                    </a:ext>
                  </a:extLst>
                </a:gridCol>
                <a:gridCol w="694944">
                  <a:extLst>
                    <a:ext uri="{9D8B030D-6E8A-4147-A177-3AD203B41FA5}">
                      <a16:colId xmlns:a16="http://schemas.microsoft.com/office/drawing/2014/main" val="2073638296"/>
                    </a:ext>
                  </a:extLst>
                </a:gridCol>
                <a:gridCol w="694944">
                  <a:extLst>
                    <a:ext uri="{9D8B030D-6E8A-4147-A177-3AD203B41FA5}">
                      <a16:colId xmlns:a16="http://schemas.microsoft.com/office/drawing/2014/main" val="521371195"/>
                    </a:ext>
                  </a:extLst>
                </a:gridCol>
              </a:tblGrid>
              <a:tr h="771434">
                <a:tc>
                  <a:txBody>
                    <a:bodyPr/>
                    <a:lstStyle/>
                    <a:p>
                      <a:pPr algn="ctr"/>
                      <a:r>
                        <a:rPr lang="en-GB" sz="3200" dirty="0">
                          <a:solidFill>
                            <a:schemeClr val="tx1"/>
                          </a:solidFill>
                          <a:latin typeface="Comic Sans MS" panose="030F0702030302020204" pitchFamily="66" charset="0"/>
                        </a:rPr>
                        <a:t>1</a:t>
                      </a:r>
                    </a:p>
                  </a:txBody>
                  <a:tcPr anchor="ctr"/>
                </a:tc>
                <a:tc>
                  <a:txBody>
                    <a:bodyPr/>
                    <a:lstStyle/>
                    <a:p>
                      <a:pPr algn="ctr"/>
                      <a:r>
                        <a:rPr lang="en-GB" sz="3200" dirty="0">
                          <a:solidFill>
                            <a:schemeClr val="tx1"/>
                          </a:solidFill>
                          <a:latin typeface="Comic Sans MS" panose="030F0702030302020204" pitchFamily="66" charset="0"/>
                        </a:rPr>
                        <a:t>2</a:t>
                      </a:r>
                    </a:p>
                  </a:txBody>
                  <a:tcPr anchor="ctr"/>
                </a:tc>
                <a:tc>
                  <a:txBody>
                    <a:bodyPr/>
                    <a:lstStyle/>
                    <a:p>
                      <a:pPr algn="ctr"/>
                      <a:r>
                        <a:rPr lang="en-GB" sz="3200" dirty="0">
                          <a:solidFill>
                            <a:schemeClr val="tx1"/>
                          </a:solidFill>
                          <a:latin typeface="Comic Sans MS" panose="030F0702030302020204" pitchFamily="66" charset="0"/>
                        </a:rPr>
                        <a:t>3</a:t>
                      </a:r>
                    </a:p>
                  </a:txBody>
                  <a:tcPr anchor="ctr"/>
                </a:tc>
                <a:tc>
                  <a:txBody>
                    <a:bodyPr/>
                    <a:lstStyle/>
                    <a:p>
                      <a:pPr algn="ctr"/>
                      <a:r>
                        <a:rPr lang="en-GB" sz="3200" dirty="0">
                          <a:solidFill>
                            <a:schemeClr val="tx1"/>
                          </a:solidFill>
                          <a:latin typeface="Comic Sans MS" panose="030F0702030302020204" pitchFamily="66" charset="0"/>
                        </a:rPr>
                        <a:t>4</a:t>
                      </a:r>
                    </a:p>
                  </a:txBody>
                  <a:tcPr anchor="ctr"/>
                </a:tc>
                <a:tc>
                  <a:txBody>
                    <a:bodyPr/>
                    <a:lstStyle/>
                    <a:p>
                      <a:pPr algn="ctr"/>
                      <a:r>
                        <a:rPr lang="en-GB" sz="3200" dirty="0">
                          <a:solidFill>
                            <a:schemeClr val="tx1"/>
                          </a:solidFill>
                          <a:latin typeface="Comic Sans MS" panose="030F0702030302020204" pitchFamily="66" charset="0"/>
                        </a:rPr>
                        <a:t>5</a:t>
                      </a:r>
                    </a:p>
                  </a:txBody>
                  <a:tcPr anchor="ctr"/>
                </a:tc>
                <a:tc>
                  <a:txBody>
                    <a:bodyPr/>
                    <a:lstStyle/>
                    <a:p>
                      <a:pPr algn="ctr"/>
                      <a:r>
                        <a:rPr lang="en-GB" sz="3200" dirty="0">
                          <a:solidFill>
                            <a:schemeClr val="tx1"/>
                          </a:solidFill>
                          <a:latin typeface="Comic Sans MS" panose="030F0702030302020204" pitchFamily="66" charset="0"/>
                        </a:rPr>
                        <a:t>6</a:t>
                      </a:r>
                    </a:p>
                  </a:txBody>
                  <a:tcPr anchor="ctr"/>
                </a:tc>
                <a:tc>
                  <a:txBody>
                    <a:bodyPr/>
                    <a:lstStyle/>
                    <a:p>
                      <a:pPr algn="ctr"/>
                      <a:r>
                        <a:rPr lang="en-GB" sz="3200" dirty="0">
                          <a:solidFill>
                            <a:schemeClr val="tx1"/>
                          </a:solidFill>
                          <a:latin typeface="Comic Sans MS" panose="030F0702030302020204" pitchFamily="66" charset="0"/>
                        </a:rPr>
                        <a:t>7</a:t>
                      </a:r>
                    </a:p>
                  </a:txBody>
                  <a:tcPr anchor="ctr"/>
                </a:tc>
                <a:tc>
                  <a:txBody>
                    <a:bodyPr/>
                    <a:lstStyle/>
                    <a:p>
                      <a:pPr algn="ctr"/>
                      <a:r>
                        <a:rPr lang="en-GB" sz="3200" dirty="0">
                          <a:solidFill>
                            <a:schemeClr val="tx1"/>
                          </a:solidFill>
                          <a:latin typeface="Comic Sans MS" panose="030F0702030302020204" pitchFamily="66" charset="0"/>
                        </a:rPr>
                        <a:t>8</a:t>
                      </a:r>
                    </a:p>
                  </a:txBody>
                  <a:tcPr anchor="ctr"/>
                </a:tc>
                <a:tc>
                  <a:txBody>
                    <a:bodyPr/>
                    <a:lstStyle/>
                    <a:p>
                      <a:pPr algn="ctr"/>
                      <a:r>
                        <a:rPr lang="en-GB" sz="3200" dirty="0">
                          <a:solidFill>
                            <a:schemeClr val="tx1"/>
                          </a:solidFill>
                          <a:latin typeface="Comic Sans MS" panose="030F0702030302020204" pitchFamily="66" charset="0"/>
                        </a:rPr>
                        <a:t>9</a:t>
                      </a:r>
                    </a:p>
                  </a:txBody>
                  <a:tcPr anchor="ctr"/>
                </a:tc>
                <a:tc>
                  <a:txBody>
                    <a:bodyPr/>
                    <a:lstStyle/>
                    <a:p>
                      <a:pPr algn="ctr"/>
                      <a:r>
                        <a:rPr lang="en-GB" sz="3200" dirty="0">
                          <a:solidFill>
                            <a:schemeClr val="tx1"/>
                          </a:solidFill>
                          <a:latin typeface="Comic Sans MS" panose="030F0702030302020204" pitchFamily="66" charset="0"/>
                        </a:rPr>
                        <a:t>10</a:t>
                      </a:r>
                    </a:p>
                  </a:txBody>
                  <a:tcPr anchor="ctr"/>
                </a:tc>
                <a:extLst>
                  <a:ext uri="{0D108BD9-81ED-4DB2-BD59-A6C34878D82A}">
                    <a16:rowId xmlns:a16="http://schemas.microsoft.com/office/drawing/2014/main" val="613234523"/>
                  </a:ext>
                </a:extLst>
              </a:tr>
            </a:tbl>
          </a:graphicData>
        </a:graphic>
      </p:graphicFrame>
      <p:graphicFrame>
        <p:nvGraphicFramePr>
          <p:cNvPr id="11" name="Table 10"/>
          <p:cNvGraphicFramePr>
            <a:graphicFrameLocks noGrp="1"/>
          </p:cNvGraphicFramePr>
          <p:nvPr>
            <p:extLst/>
          </p:nvPr>
        </p:nvGraphicFramePr>
        <p:xfrm>
          <a:off x="2399210" y="2824965"/>
          <a:ext cx="6949440" cy="771434"/>
        </p:xfrm>
        <a:graphic>
          <a:graphicData uri="http://schemas.openxmlformats.org/drawingml/2006/table">
            <a:tbl>
              <a:tblPr firstRow="1" bandRow="1">
                <a:tableStyleId>{5940675A-B579-460E-94D1-54222C63F5DA}</a:tableStyleId>
              </a:tblPr>
              <a:tblGrid>
                <a:gridCol w="694944">
                  <a:extLst>
                    <a:ext uri="{9D8B030D-6E8A-4147-A177-3AD203B41FA5}">
                      <a16:colId xmlns:a16="http://schemas.microsoft.com/office/drawing/2014/main" val="158159094"/>
                    </a:ext>
                  </a:extLst>
                </a:gridCol>
                <a:gridCol w="694944">
                  <a:extLst>
                    <a:ext uri="{9D8B030D-6E8A-4147-A177-3AD203B41FA5}">
                      <a16:colId xmlns:a16="http://schemas.microsoft.com/office/drawing/2014/main" val="3110088367"/>
                    </a:ext>
                  </a:extLst>
                </a:gridCol>
                <a:gridCol w="694944">
                  <a:extLst>
                    <a:ext uri="{9D8B030D-6E8A-4147-A177-3AD203B41FA5}">
                      <a16:colId xmlns:a16="http://schemas.microsoft.com/office/drawing/2014/main" val="1611876754"/>
                    </a:ext>
                  </a:extLst>
                </a:gridCol>
                <a:gridCol w="694944">
                  <a:extLst>
                    <a:ext uri="{9D8B030D-6E8A-4147-A177-3AD203B41FA5}">
                      <a16:colId xmlns:a16="http://schemas.microsoft.com/office/drawing/2014/main" val="115614646"/>
                    </a:ext>
                  </a:extLst>
                </a:gridCol>
                <a:gridCol w="694944">
                  <a:extLst>
                    <a:ext uri="{9D8B030D-6E8A-4147-A177-3AD203B41FA5}">
                      <a16:colId xmlns:a16="http://schemas.microsoft.com/office/drawing/2014/main" val="1741552398"/>
                    </a:ext>
                  </a:extLst>
                </a:gridCol>
                <a:gridCol w="694944">
                  <a:extLst>
                    <a:ext uri="{9D8B030D-6E8A-4147-A177-3AD203B41FA5}">
                      <a16:colId xmlns:a16="http://schemas.microsoft.com/office/drawing/2014/main" val="2851271185"/>
                    </a:ext>
                  </a:extLst>
                </a:gridCol>
                <a:gridCol w="694944">
                  <a:extLst>
                    <a:ext uri="{9D8B030D-6E8A-4147-A177-3AD203B41FA5}">
                      <a16:colId xmlns:a16="http://schemas.microsoft.com/office/drawing/2014/main" val="340256961"/>
                    </a:ext>
                  </a:extLst>
                </a:gridCol>
                <a:gridCol w="694944">
                  <a:extLst>
                    <a:ext uri="{9D8B030D-6E8A-4147-A177-3AD203B41FA5}">
                      <a16:colId xmlns:a16="http://schemas.microsoft.com/office/drawing/2014/main" val="2620462398"/>
                    </a:ext>
                  </a:extLst>
                </a:gridCol>
                <a:gridCol w="694944">
                  <a:extLst>
                    <a:ext uri="{9D8B030D-6E8A-4147-A177-3AD203B41FA5}">
                      <a16:colId xmlns:a16="http://schemas.microsoft.com/office/drawing/2014/main" val="2073638296"/>
                    </a:ext>
                  </a:extLst>
                </a:gridCol>
                <a:gridCol w="694944">
                  <a:extLst>
                    <a:ext uri="{9D8B030D-6E8A-4147-A177-3AD203B41FA5}">
                      <a16:colId xmlns:a16="http://schemas.microsoft.com/office/drawing/2014/main" val="521371195"/>
                    </a:ext>
                  </a:extLst>
                </a:gridCol>
              </a:tblGrid>
              <a:tr h="771434">
                <a:tc>
                  <a:txBody>
                    <a:bodyPr/>
                    <a:lstStyle/>
                    <a:p>
                      <a:pPr algn="ctr"/>
                      <a:r>
                        <a:rPr lang="en-GB" sz="3200" dirty="0">
                          <a:solidFill>
                            <a:schemeClr val="tx1"/>
                          </a:solidFill>
                          <a:latin typeface="Comic Sans MS" panose="030F0702030302020204" pitchFamily="66" charset="0"/>
                        </a:rPr>
                        <a:t>11</a:t>
                      </a:r>
                    </a:p>
                  </a:txBody>
                  <a:tcPr anchor="ctr"/>
                </a:tc>
                <a:tc>
                  <a:txBody>
                    <a:bodyPr/>
                    <a:lstStyle/>
                    <a:p>
                      <a:pPr algn="ctr"/>
                      <a:r>
                        <a:rPr lang="en-GB" sz="3200" dirty="0">
                          <a:solidFill>
                            <a:schemeClr val="tx1"/>
                          </a:solidFill>
                          <a:latin typeface="Comic Sans MS" panose="030F0702030302020204" pitchFamily="66" charset="0"/>
                        </a:rPr>
                        <a:t>12</a:t>
                      </a:r>
                    </a:p>
                  </a:txBody>
                  <a:tcPr anchor="ctr"/>
                </a:tc>
                <a:tc>
                  <a:txBody>
                    <a:bodyPr/>
                    <a:lstStyle/>
                    <a:p>
                      <a:pPr algn="ctr"/>
                      <a:r>
                        <a:rPr lang="en-GB" sz="3200" dirty="0">
                          <a:solidFill>
                            <a:schemeClr val="tx1"/>
                          </a:solidFill>
                          <a:latin typeface="Comic Sans MS" panose="030F0702030302020204" pitchFamily="66" charset="0"/>
                        </a:rPr>
                        <a:t>13</a:t>
                      </a:r>
                    </a:p>
                  </a:txBody>
                  <a:tcPr anchor="ctr"/>
                </a:tc>
                <a:tc>
                  <a:txBody>
                    <a:bodyPr/>
                    <a:lstStyle/>
                    <a:p>
                      <a:pPr algn="ctr"/>
                      <a:r>
                        <a:rPr lang="en-GB" sz="3200" dirty="0">
                          <a:solidFill>
                            <a:schemeClr val="tx1"/>
                          </a:solidFill>
                          <a:latin typeface="Comic Sans MS" panose="030F0702030302020204" pitchFamily="66" charset="0"/>
                        </a:rPr>
                        <a:t>14</a:t>
                      </a:r>
                    </a:p>
                  </a:txBody>
                  <a:tcPr anchor="ctr"/>
                </a:tc>
                <a:tc>
                  <a:txBody>
                    <a:bodyPr/>
                    <a:lstStyle/>
                    <a:p>
                      <a:pPr algn="ctr"/>
                      <a:r>
                        <a:rPr lang="en-GB" sz="3200" dirty="0">
                          <a:solidFill>
                            <a:schemeClr val="tx1"/>
                          </a:solidFill>
                          <a:latin typeface="Comic Sans MS" panose="030F0702030302020204" pitchFamily="66" charset="0"/>
                        </a:rPr>
                        <a:t>15</a:t>
                      </a:r>
                    </a:p>
                  </a:txBody>
                  <a:tcPr anchor="ctr"/>
                </a:tc>
                <a:tc>
                  <a:txBody>
                    <a:bodyPr/>
                    <a:lstStyle/>
                    <a:p>
                      <a:pPr algn="ctr"/>
                      <a:r>
                        <a:rPr lang="en-GB" sz="3200" dirty="0">
                          <a:solidFill>
                            <a:schemeClr val="tx1"/>
                          </a:solidFill>
                          <a:latin typeface="Comic Sans MS" panose="030F0702030302020204" pitchFamily="66" charset="0"/>
                        </a:rPr>
                        <a:t>16</a:t>
                      </a:r>
                    </a:p>
                  </a:txBody>
                  <a:tcPr anchor="ctr"/>
                </a:tc>
                <a:tc>
                  <a:txBody>
                    <a:bodyPr/>
                    <a:lstStyle/>
                    <a:p>
                      <a:pPr algn="ctr"/>
                      <a:r>
                        <a:rPr lang="en-GB" sz="3200" dirty="0">
                          <a:solidFill>
                            <a:schemeClr val="tx1"/>
                          </a:solidFill>
                          <a:latin typeface="Comic Sans MS" panose="030F0702030302020204" pitchFamily="66" charset="0"/>
                        </a:rPr>
                        <a:t>17</a:t>
                      </a:r>
                    </a:p>
                  </a:txBody>
                  <a:tcPr anchor="ctr"/>
                </a:tc>
                <a:tc>
                  <a:txBody>
                    <a:bodyPr/>
                    <a:lstStyle/>
                    <a:p>
                      <a:pPr algn="ctr"/>
                      <a:r>
                        <a:rPr lang="en-GB" sz="3200" dirty="0">
                          <a:solidFill>
                            <a:schemeClr val="tx1"/>
                          </a:solidFill>
                          <a:latin typeface="Comic Sans MS" panose="030F0702030302020204" pitchFamily="66" charset="0"/>
                        </a:rPr>
                        <a:t>18</a:t>
                      </a:r>
                    </a:p>
                  </a:txBody>
                  <a:tcPr anchor="ctr"/>
                </a:tc>
                <a:tc>
                  <a:txBody>
                    <a:bodyPr/>
                    <a:lstStyle/>
                    <a:p>
                      <a:pPr algn="ctr"/>
                      <a:r>
                        <a:rPr lang="en-GB" sz="3200" dirty="0">
                          <a:solidFill>
                            <a:schemeClr val="tx1"/>
                          </a:solidFill>
                          <a:latin typeface="Comic Sans MS" panose="030F0702030302020204" pitchFamily="66" charset="0"/>
                        </a:rPr>
                        <a:t>19</a:t>
                      </a:r>
                    </a:p>
                  </a:txBody>
                  <a:tcPr anchor="ctr"/>
                </a:tc>
                <a:tc>
                  <a:txBody>
                    <a:bodyPr/>
                    <a:lstStyle/>
                    <a:p>
                      <a:pPr algn="ctr"/>
                      <a:r>
                        <a:rPr lang="en-GB" sz="3200" dirty="0">
                          <a:solidFill>
                            <a:schemeClr val="tx1"/>
                          </a:solidFill>
                          <a:latin typeface="Comic Sans MS" panose="030F0702030302020204" pitchFamily="66" charset="0"/>
                        </a:rPr>
                        <a:t>20</a:t>
                      </a:r>
                    </a:p>
                  </a:txBody>
                  <a:tcPr anchor="ctr"/>
                </a:tc>
                <a:extLst>
                  <a:ext uri="{0D108BD9-81ED-4DB2-BD59-A6C34878D82A}">
                    <a16:rowId xmlns:a16="http://schemas.microsoft.com/office/drawing/2014/main" val="613234523"/>
                  </a:ext>
                </a:extLst>
              </a:tr>
            </a:tbl>
          </a:graphicData>
        </a:graphic>
      </p:graphicFrame>
      <p:graphicFrame>
        <p:nvGraphicFramePr>
          <p:cNvPr id="7" name="Table 6"/>
          <p:cNvGraphicFramePr>
            <a:graphicFrameLocks noGrp="1"/>
          </p:cNvGraphicFramePr>
          <p:nvPr>
            <p:extLst/>
          </p:nvPr>
        </p:nvGraphicFramePr>
        <p:xfrm>
          <a:off x="2399210" y="1847868"/>
          <a:ext cx="6949440" cy="771434"/>
        </p:xfrm>
        <a:graphic>
          <a:graphicData uri="http://schemas.openxmlformats.org/drawingml/2006/table">
            <a:tbl>
              <a:tblPr firstRow="1" bandRow="1">
                <a:tableStyleId>{5940675A-B579-460E-94D1-54222C63F5DA}</a:tableStyleId>
              </a:tblPr>
              <a:tblGrid>
                <a:gridCol w="694944">
                  <a:extLst>
                    <a:ext uri="{9D8B030D-6E8A-4147-A177-3AD203B41FA5}">
                      <a16:colId xmlns:a16="http://schemas.microsoft.com/office/drawing/2014/main" val="158159094"/>
                    </a:ext>
                  </a:extLst>
                </a:gridCol>
                <a:gridCol w="694944">
                  <a:extLst>
                    <a:ext uri="{9D8B030D-6E8A-4147-A177-3AD203B41FA5}">
                      <a16:colId xmlns:a16="http://schemas.microsoft.com/office/drawing/2014/main" val="3110088367"/>
                    </a:ext>
                  </a:extLst>
                </a:gridCol>
                <a:gridCol w="694944">
                  <a:extLst>
                    <a:ext uri="{9D8B030D-6E8A-4147-A177-3AD203B41FA5}">
                      <a16:colId xmlns:a16="http://schemas.microsoft.com/office/drawing/2014/main" val="1611876754"/>
                    </a:ext>
                  </a:extLst>
                </a:gridCol>
                <a:gridCol w="694944">
                  <a:extLst>
                    <a:ext uri="{9D8B030D-6E8A-4147-A177-3AD203B41FA5}">
                      <a16:colId xmlns:a16="http://schemas.microsoft.com/office/drawing/2014/main" val="115614646"/>
                    </a:ext>
                  </a:extLst>
                </a:gridCol>
                <a:gridCol w="694944">
                  <a:extLst>
                    <a:ext uri="{9D8B030D-6E8A-4147-A177-3AD203B41FA5}">
                      <a16:colId xmlns:a16="http://schemas.microsoft.com/office/drawing/2014/main" val="1741552398"/>
                    </a:ext>
                  </a:extLst>
                </a:gridCol>
                <a:gridCol w="694944">
                  <a:extLst>
                    <a:ext uri="{9D8B030D-6E8A-4147-A177-3AD203B41FA5}">
                      <a16:colId xmlns:a16="http://schemas.microsoft.com/office/drawing/2014/main" val="2851271185"/>
                    </a:ext>
                  </a:extLst>
                </a:gridCol>
                <a:gridCol w="694944">
                  <a:extLst>
                    <a:ext uri="{9D8B030D-6E8A-4147-A177-3AD203B41FA5}">
                      <a16:colId xmlns:a16="http://schemas.microsoft.com/office/drawing/2014/main" val="340256961"/>
                    </a:ext>
                  </a:extLst>
                </a:gridCol>
                <a:gridCol w="694944">
                  <a:extLst>
                    <a:ext uri="{9D8B030D-6E8A-4147-A177-3AD203B41FA5}">
                      <a16:colId xmlns:a16="http://schemas.microsoft.com/office/drawing/2014/main" val="2620462398"/>
                    </a:ext>
                  </a:extLst>
                </a:gridCol>
                <a:gridCol w="694944">
                  <a:extLst>
                    <a:ext uri="{9D8B030D-6E8A-4147-A177-3AD203B41FA5}">
                      <a16:colId xmlns:a16="http://schemas.microsoft.com/office/drawing/2014/main" val="2073638296"/>
                    </a:ext>
                  </a:extLst>
                </a:gridCol>
                <a:gridCol w="694944">
                  <a:extLst>
                    <a:ext uri="{9D8B030D-6E8A-4147-A177-3AD203B41FA5}">
                      <a16:colId xmlns:a16="http://schemas.microsoft.com/office/drawing/2014/main" val="521371195"/>
                    </a:ext>
                  </a:extLst>
                </a:gridCol>
              </a:tblGrid>
              <a:tr h="771434">
                <a:tc>
                  <a:txBody>
                    <a:bodyPr/>
                    <a:lstStyle/>
                    <a:p>
                      <a:pPr algn="ctr"/>
                      <a:r>
                        <a:rPr lang="en-GB" sz="3200" dirty="0">
                          <a:solidFill>
                            <a:srgbClr val="FF0000"/>
                          </a:solidFill>
                          <a:latin typeface="Comic Sans MS" panose="030F0702030302020204" pitchFamily="66" charset="0"/>
                        </a:rPr>
                        <a:t>1</a:t>
                      </a:r>
                    </a:p>
                  </a:txBody>
                  <a:tcPr anchor="ctr"/>
                </a:tc>
                <a:tc>
                  <a:txBody>
                    <a:bodyPr/>
                    <a:lstStyle/>
                    <a:p>
                      <a:pPr algn="ctr"/>
                      <a:r>
                        <a:rPr lang="en-GB" sz="3200" dirty="0">
                          <a:solidFill>
                            <a:srgbClr val="FF0000"/>
                          </a:solidFill>
                          <a:latin typeface="Comic Sans MS" panose="030F0702030302020204" pitchFamily="66" charset="0"/>
                        </a:rPr>
                        <a:t>2</a:t>
                      </a:r>
                    </a:p>
                  </a:txBody>
                  <a:tcPr anchor="ctr"/>
                </a:tc>
                <a:tc>
                  <a:txBody>
                    <a:bodyPr/>
                    <a:lstStyle/>
                    <a:p>
                      <a:pPr algn="ctr"/>
                      <a:r>
                        <a:rPr lang="en-GB" sz="3200" dirty="0">
                          <a:solidFill>
                            <a:srgbClr val="FF0000"/>
                          </a:solidFill>
                          <a:latin typeface="Comic Sans MS" panose="030F0702030302020204" pitchFamily="66" charset="0"/>
                        </a:rPr>
                        <a:t>3</a:t>
                      </a:r>
                    </a:p>
                  </a:txBody>
                  <a:tcPr anchor="ctr"/>
                </a:tc>
                <a:tc>
                  <a:txBody>
                    <a:bodyPr/>
                    <a:lstStyle/>
                    <a:p>
                      <a:pPr algn="ctr"/>
                      <a:r>
                        <a:rPr lang="en-GB" sz="3200" dirty="0">
                          <a:solidFill>
                            <a:srgbClr val="FF0000"/>
                          </a:solidFill>
                          <a:latin typeface="Comic Sans MS" panose="030F0702030302020204" pitchFamily="66" charset="0"/>
                        </a:rPr>
                        <a:t>4</a:t>
                      </a:r>
                    </a:p>
                  </a:txBody>
                  <a:tcPr anchor="ctr"/>
                </a:tc>
                <a:tc>
                  <a:txBody>
                    <a:bodyPr/>
                    <a:lstStyle/>
                    <a:p>
                      <a:pPr algn="ctr"/>
                      <a:r>
                        <a:rPr lang="en-GB" sz="3200" dirty="0">
                          <a:solidFill>
                            <a:srgbClr val="FF0000"/>
                          </a:solidFill>
                          <a:latin typeface="Comic Sans MS" panose="030F0702030302020204" pitchFamily="66" charset="0"/>
                        </a:rPr>
                        <a:t>5</a:t>
                      </a:r>
                    </a:p>
                  </a:txBody>
                  <a:tcPr anchor="ctr"/>
                </a:tc>
                <a:tc>
                  <a:txBody>
                    <a:bodyPr/>
                    <a:lstStyle/>
                    <a:p>
                      <a:pPr algn="ctr"/>
                      <a:r>
                        <a:rPr lang="en-GB" sz="3200" dirty="0">
                          <a:solidFill>
                            <a:srgbClr val="FF0000"/>
                          </a:solidFill>
                          <a:latin typeface="Comic Sans MS" panose="030F0702030302020204" pitchFamily="66" charset="0"/>
                        </a:rPr>
                        <a:t>6</a:t>
                      </a:r>
                    </a:p>
                  </a:txBody>
                  <a:tcPr anchor="ctr"/>
                </a:tc>
                <a:tc>
                  <a:txBody>
                    <a:bodyPr/>
                    <a:lstStyle/>
                    <a:p>
                      <a:pPr algn="ctr"/>
                      <a:r>
                        <a:rPr lang="en-GB" sz="3200" dirty="0">
                          <a:solidFill>
                            <a:srgbClr val="FF0000"/>
                          </a:solidFill>
                          <a:latin typeface="Comic Sans MS" panose="030F0702030302020204" pitchFamily="66" charset="0"/>
                        </a:rPr>
                        <a:t>7</a:t>
                      </a:r>
                    </a:p>
                  </a:txBody>
                  <a:tcPr anchor="ctr"/>
                </a:tc>
                <a:tc>
                  <a:txBody>
                    <a:bodyPr/>
                    <a:lstStyle/>
                    <a:p>
                      <a:pPr algn="ctr"/>
                      <a:r>
                        <a:rPr lang="en-GB" sz="3200" dirty="0">
                          <a:solidFill>
                            <a:srgbClr val="FF0000"/>
                          </a:solidFill>
                          <a:latin typeface="Comic Sans MS" panose="030F0702030302020204" pitchFamily="66" charset="0"/>
                        </a:rPr>
                        <a:t>8</a:t>
                      </a:r>
                    </a:p>
                  </a:txBody>
                  <a:tcPr anchor="ctr"/>
                </a:tc>
                <a:tc>
                  <a:txBody>
                    <a:bodyPr/>
                    <a:lstStyle/>
                    <a:p>
                      <a:pPr algn="ctr"/>
                      <a:r>
                        <a:rPr lang="en-GB" sz="3200" dirty="0">
                          <a:solidFill>
                            <a:srgbClr val="FF0000"/>
                          </a:solidFill>
                          <a:latin typeface="Comic Sans MS" panose="030F0702030302020204" pitchFamily="66" charset="0"/>
                        </a:rPr>
                        <a:t>9</a:t>
                      </a:r>
                    </a:p>
                  </a:txBody>
                  <a:tcPr anchor="ctr"/>
                </a:tc>
                <a:tc>
                  <a:txBody>
                    <a:bodyPr/>
                    <a:lstStyle/>
                    <a:p>
                      <a:pPr algn="ctr"/>
                      <a:r>
                        <a:rPr lang="en-GB" sz="3200" dirty="0">
                          <a:latin typeface="Comic Sans MS" panose="030F0702030302020204" pitchFamily="66" charset="0"/>
                        </a:rPr>
                        <a:t>1</a:t>
                      </a:r>
                      <a:r>
                        <a:rPr lang="en-GB" sz="3200" dirty="0">
                          <a:solidFill>
                            <a:srgbClr val="FF0000"/>
                          </a:solidFill>
                          <a:latin typeface="Comic Sans MS" panose="030F0702030302020204" pitchFamily="66" charset="0"/>
                        </a:rPr>
                        <a:t>0</a:t>
                      </a:r>
                    </a:p>
                  </a:txBody>
                  <a:tcPr anchor="ctr"/>
                </a:tc>
                <a:extLst>
                  <a:ext uri="{0D108BD9-81ED-4DB2-BD59-A6C34878D82A}">
                    <a16:rowId xmlns:a16="http://schemas.microsoft.com/office/drawing/2014/main" val="613234523"/>
                  </a:ext>
                </a:extLst>
              </a:tr>
            </a:tbl>
          </a:graphicData>
        </a:graphic>
      </p:graphicFrame>
      <p:graphicFrame>
        <p:nvGraphicFramePr>
          <p:cNvPr id="8" name="Table 7"/>
          <p:cNvGraphicFramePr>
            <a:graphicFrameLocks noGrp="1"/>
          </p:cNvGraphicFramePr>
          <p:nvPr>
            <p:extLst/>
          </p:nvPr>
        </p:nvGraphicFramePr>
        <p:xfrm>
          <a:off x="2399210" y="2824965"/>
          <a:ext cx="6949440" cy="771434"/>
        </p:xfrm>
        <a:graphic>
          <a:graphicData uri="http://schemas.openxmlformats.org/drawingml/2006/table">
            <a:tbl>
              <a:tblPr firstRow="1" bandRow="1">
                <a:tableStyleId>{5940675A-B579-460E-94D1-54222C63F5DA}</a:tableStyleId>
              </a:tblPr>
              <a:tblGrid>
                <a:gridCol w="694944">
                  <a:extLst>
                    <a:ext uri="{9D8B030D-6E8A-4147-A177-3AD203B41FA5}">
                      <a16:colId xmlns:a16="http://schemas.microsoft.com/office/drawing/2014/main" val="158159094"/>
                    </a:ext>
                  </a:extLst>
                </a:gridCol>
                <a:gridCol w="694944">
                  <a:extLst>
                    <a:ext uri="{9D8B030D-6E8A-4147-A177-3AD203B41FA5}">
                      <a16:colId xmlns:a16="http://schemas.microsoft.com/office/drawing/2014/main" val="3110088367"/>
                    </a:ext>
                  </a:extLst>
                </a:gridCol>
                <a:gridCol w="694944">
                  <a:extLst>
                    <a:ext uri="{9D8B030D-6E8A-4147-A177-3AD203B41FA5}">
                      <a16:colId xmlns:a16="http://schemas.microsoft.com/office/drawing/2014/main" val="1611876754"/>
                    </a:ext>
                  </a:extLst>
                </a:gridCol>
                <a:gridCol w="694944">
                  <a:extLst>
                    <a:ext uri="{9D8B030D-6E8A-4147-A177-3AD203B41FA5}">
                      <a16:colId xmlns:a16="http://schemas.microsoft.com/office/drawing/2014/main" val="115614646"/>
                    </a:ext>
                  </a:extLst>
                </a:gridCol>
                <a:gridCol w="694944">
                  <a:extLst>
                    <a:ext uri="{9D8B030D-6E8A-4147-A177-3AD203B41FA5}">
                      <a16:colId xmlns:a16="http://schemas.microsoft.com/office/drawing/2014/main" val="1741552398"/>
                    </a:ext>
                  </a:extLst>
                </a:gridCol>
                <a:gridCol w="694944">
                  <a:extLst>
                    <a:ext uri="{9D8B030D-6E8A-4147-A177-3AD203B41FA5}">
                      <a16:colId xmlns:a16="http://schemas.microsoft.com/office/drawing/2014/main" val="2851271185"/>
                    </a:ext>
                  </a:extLst>
                </a:gridCol>
                <a:gridCol w="694944">
                  <a:extLst>
                    <a:ext uri="{9D8B030D-6E8A-4147-A177-3AD203B41FA5}">
                      <a16:colId xmlns:a16="http://schemas.microsoft.com/office/drawing/2014/main" val="340256961"/>
                    </a:ext>
                  </a:extLst>
                </a:gridCol>
                <a:gridCol w="694944">
                  <a:extLst>
                    <a:ext uri="{9D8B030D-6E8A-4147-A177-3AD203B41FA5}">
                      <a16:colId xmlns:a16="http://schemas.microsoft.com/office/drawing/2014/main" val="2620462398"/>
                    </a:ext>
                  </a:extLst>
                </a:gridCol>
                <a:gridCol w="694944">
                  <a:extLst>
                    <a:ext uri="{9D8B030D-6E8A-4147-A177-3AD203B41FA5}">
                      <a16:colId xmlns:a16="http://schemas.microsoft.com/office/drawing/2014/main" val="2073638296"/>
                    </a:ext>
                  </a:extLst>
                </a:gridCol>
                <a:gridCol w="694944">
                  <a:extLst>
                    <a:ext uri="{9D8B030D-6E8A-4147-A177-3AD203B41FA5}">
                      <a16:colId xmlns:a16="http://schemas.microsoft.com/office/drawing/2014/main" val="521371195"/>
                    </a:ext>
                  </a:extLst>
                </a:gridCol>
              </a:tblGrid>
              <a:tr h="771434">
                <a:tc>
                  <a:txBody>
                    <a:bodyPr/>
                    <a:lstStyle/>
                    <a:p>
                      <a:pPr algn="ctr"/>
                      <a:r>
                        <a:rPr lang="en-GB" sz="3200" dirty="0">
                          <a:latin typeface="Comic Sans MS" panose="030F0702030302020204" pitchFamily="66" charset="0"/>
                        </a:rPr>
                        <a:t>1</a:t>
                      </a:r>
                      <a:r>
                        <a:rPr lang="en-GB" sz="3200" dirty="0">
                          <a:solidFill>
                            <a:srgbClr val="FF0000"/>
                          </a:solidFill>
                          <a:latin typeface="Comic Sans MS" panose="030F0702030302020204" pitchFamily="66" charset="0"/>
                        </a:rPr>
                        <a:t>1</a:t>
                      </a:r>
                    </a:p>
                  </a:txBody>
                  <a:tcPr anchor="ctr"/>
                </a:tc>
                <a:tc>
                  <a:txBody>
                    <a:bodyPr/>
                    <a:lstStyle/>
                    <a:p>
                      <a:pPr algn="ctr"/>
                      <a:r>
                        <a:rPr lang="en-GB" sz="3200" dirty="0">
                          <a:latin typeface="Comic Sans MS" panose="030F0702030302020204" pitchFamily="66" charset="0"/>
                        </a:rPr>
                        <a:t>1</a:t>
                      </a:r>
                      <a:r>
                        <a:rPr lang="en-GB" sz="3200" dirty="0">
                          <a:solidFill>
                            <a:srgbClr val="FF0000"/>
                          </a:solidFill>
                          <a:latin typeface="Comic Sans MS" panose="030F0702030302020204" pitchFamily="66" charset="0"/>
                        </a:rPr>
                        <a:t>2</a:t>
                      </a:r>
                    </a:p>
                  </a:txBody>
                  <a:tcPr anchor="ctr"/>
                </a:tc>
                <a:tc>
                  <a:txBody>
                    <a:bodyPr/>
                    <a:lstStyle/>
                    <a:p>
                      <a:pPr algn="ctr"/>
                      <a:r>
                        <a:rPr lang="en-GB" sz="3200" dirty="0">
                          <a:latin typeface="Comic Sans MS" panose="030F0702030302020204" pitchFamily="66" charset="0"/>
                        </a:rPr>
                        <a:t>1</a:t>
                      </a:r>
                      <a:r>
                        <a:rPr lang="en-GB" sz="3200" dirty="0">
                          <a:solidFill>
                            <a:srgbClr val="FF0000"/>
                          </a:solidFill>
                          <a:latin typeface="Comic Sans MS" panose="030F0702030302020204" pitchFamily="66" charset="0"/>
                        </a:rPr>
                        <a:t>3</a:t>
                      </a:r>
                    </a:p>
                  </a:txBody>
                  <a:tcPr anchor="ctr"/>
                </a:tc>
                <a:tc>
                  <a:txBody>
                    <a:bodyPr/>
                    <a:lstStyle/>
                    <a:p>
                      <a:pPr algn="ctr"/>
                      <a:r>
                        <a:rPr lang="en-GB" sz="3200" dirty="0">
                          <a:latin typeface="Comic Sans MS" panose="030F0702030302020204" pitchFamily="66" charset="0"/>
                        </a:rPr>
                        <a:t>1</a:t>
                      </a:r>
                      <a:r>
                        <a:rPr lang="en-GB" sz="3200" dirty="0">
                          <a:solidFill>
                            <a:srgbClr val="FF0000"/>
                          </a:solidFill>
                          <a:latin typeface="Comic Sans MS" panose="030F0702030302020204" pitchFamily="66" charset="0"/>
                        </a:rPr>
                        <a:t>4</a:t>
                      </a:r>
                    </a:p>
                  </a:txBody>
                  <a:tcPr anchor="ctr"/>
                </a:tc>
                <a:tc>
                  <a:txBody>
                    <a:bodyPr/>
                    <a:lstStyle/>
                    <a:p>
                      <a:pPr algn="ctr"/>
                      <a:r>
                        <a:rPr lang="en-GB" sz="3200" dirty="0">
                          <a:latin typeface="Comic Sans MS" panose="030F0702030302020204" pitchFamily="66" charset="0"/>
                        </a:rPr>
                        <a:t>1</a:t>
                      </a:r>
                      <a:r>
                        <a:rPr lang="en-GB" sz="3200" dirty="0">
                          <a:solidFill>
                            <a:srgbClr val="FF0000"/>
                          </a:solidFill>
                          <a:latin typeface="Comic Sans MS" panose="030F0702030302020204" pitchFamily="66" charset="0"/>
                        </a:rPr>
                        <a:t>5</a:t>
                      </a:r>
                    </a:p>
                  </a:txBody>
                  <a:tcPr anchor="ctr"/>
                </a:tc>
                <a:tc>
                  <a:txBody>
                    <a:bodyPr/>
                    <a:lstStyle/>
                    <a:p>
                      <a:pPr algn="ctr"/>
                      <a:r>
                        <a:rPr lang="en-GB" sz="3200" dirty="0">
                          <a:latin typeface="Comic Sans MS" panose="030F0702030302020204" pitchFamily="66" charset="0"/>
                        </a:rPr>
                        <a:t>1</a:t>
                      </a:r>
                      <a:r>
                        <a:rPr lang="en-GB" sz="3200" dirty="0">
                          <a:solidFill>
                            <a:srgbClr val="FF0000"/>
                          </a:solidFill>
                          <a:latin typeface="Comic Sans MS" panose="030F0702030302020204" pitchFamily="66" charset="0"/>
                        </a:rPr>
                        <a:t>6</a:t>
                      </a:r>
                    </a:p>
                  </a:txBody>
                  <a:tcPr anchor="ctr"/>
                </a:tc>
                <a:tc>
                  <a:txBody>
                    <a:bodyPr/>
                    <a:lstStyle/>
                    <a:p>
                      <a:pPr algn="ctr"/>
                      <a:r>
                        <a:rPr lang="en-GB" sz="3200" dirty="0">
                          <a:latin typeface="Comic Sans MS" panose="030F0702030302020204" pitchFamily="66" charset="0"/>
                        </a:rPr>
                        <a:t>1</a:t>
                      </a:r>
                      <a:r>
                        <a:rPr lang="en-GB" sz="3200" dirty="0">
                          <a:solidFill>
                            <a:srgbClr val="FF0000"/>
                          </a:solidFill>
                          <a:latin typeface="Comic Sans MS" panose="030F0702030302020204" pitchFamily="66" charset="0"/>
                        </a:rPr>
                        <a:t>7</a:t>
                      </a:r>
                    </a:p>
                  </a:txBody>
                  <a:tcPr anchor="ctr"/>
                </a:tc>
                <a:tc>
                  <a:txBody>
                    <a:bodyPr/>
                    <a:lstStyle/>
                    <a:p>
                      <a:pPr algn="ctr"/>
                      <a:r>
                        <a:rPr lang="en-GB" sz="3200" dirty="0">
                          <a:latin typeface="Comic Sans MS" panose="030F0702030302020204" pitchFamily="66" charset="0"/>
                        </a:rPr>
                        <a:t>1</a:t>
                      </a:r>
                      <a:r>
                        <a:rPr lang="en-GB" sz="3200" dirty="0">
                          <a:solidFill>
                            <a:srgbClr val="FF0000"/>
                          </a:solidFill>
                          <a:latin typeface="Comic Sans MS" panose="030F0702030302020204" pitchFamily="66" charset="0"/>
                        </a:rPr>
                        <a:t>8</a:t>
                      </a:r>
                    </a:p>
                  </a:txBody>
                  <a:tcPr anchor="ctr"/>
                </a:tc>
                <a:tc>
                  <a:txBody>
                    <a:bodyPr/>
                    <a:lstStyle/>
                    <a:p>
                      <a:pPr algn="ctr"/>
                      <a:r>
                        <a:rPr lang="en-GB" sz="3200" dirty="0">
                          <a:latin typeface="Comic Sans MS" panose="030F0702030302020204" pitchFamily="66" charset="0"/>
                        </a:rPr>
                        <a:t>1</a:t>
                      </a:r>
                      <a:r>
                        <a:rPr lang="en-GB" sz="3200" dirty="0">
                          <a:solidFill>
                            <a:srgbClr val="FF0000"/>
                          </a:solidFill>
                          <a:latin typeface="Comic Sans MS" panose="030F0702030302020204" pitchFamily="66" charset="0"/>
                        </a:rPr>
                        <a:t>9</a:t>
                      </a:r>
                    </a:p>
                  </a:txBody>
                  <a:tcPr anchor="ctr"/>
                </a:tc>
                <a:tc>
                  <a:txBody>
                    <a:bodyPr/>
                    <a:lstStyle/>
                    <a:p>
                      <a:pPr algn="ctr"/>
                      <a:r>
                        <a:rPr lang="en-GB" sz="3200" dirty="0">
                          <a:solidFill>
                            <a:schemeClr val="tx1"/>
                          </a:solidFill>
                          <a:latin typeface="Comic Sans MS" panose="030F0702030302020204" pitchFamily="66" charset="0"/>
                        </a:rPr>
                        <a:t>2</a:t>
                      </a:r>
                      <a:r>
                        <a:rPr lang="en-GB" sz="3200" dirty="0">
                          <a:solidFill>
                            <a:srgbClr val="FF0000"/>
                          </a:solidFill>
                          <a:latin typeface="Comic Sans MS" panose="030F0702030302020204" pitchFamily="66" charset="0"/>
                        </a:rPr>
                        <a:t>0</a:t>
                      </a:r>
                    </a:p>
                  </a:txBody>
                  <a:tcPr anchor="ctr"/>
                </a:tc>
                <a:extLst>
                  <a:ext uri="{0D108BD9-81ED-4DB2-BD59-A6C34878D82A}">
                    <a16:rowId xmlns:a16="http://schemas.microsoft.com/office/drawing/2014/main" val="613234523"/>
                  </a:ext>
                </a:extLst>
              </a:tr>
            </a:tbl>
          </a:graphicData>
        </a:graphic>
      </p:graphicFrame>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1963594854"/>
      </p:ext>
    </p:extLst>
  </p:cSld>
  <p:clrMapOvr>
    <a:masterClrMapping/>
  </p:clrMapOvr>
  <mc:AlternateContent xmlns:mc="http://schemas.openxmlformats.org/markup-compatibility/2006">
    <mc:Choice xmlns:p14="http://schemas.microsoft.com/office/powerpoint/2010/main" Requires="p14">
      <p:transition spd="slow" p14:dur="2000" advTm="83814"/>
    </mc:Choice>
    <mc:Fallback>
      <p:transition spd="slow" advTm="838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14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3"/>
                </p:tgtEl>
              </p:cMediaNode>
            </p:audio>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nvPr>
        </p:nvGraphicFramePr>
        <p:xfrm>
          <a:off x="2399210" y="1857384"/>
          <a:ext cx="6949440" cy="771434"/>
        </p:xfrm>
        <a:graphic>
          <a:graphicData uri="http://schemas.openxmlformats.org/drawingml/2006/table">
            <a:tbl>
              <a:tblPr firstRow="1" bandRow="1">
                <a:tableStyleId>{5940675A-B579-460E-94D1-54222C63F5DA}</a:tableStyleId>
              </a:tblPr>
              <a:tblGrid>
                <a:gridCol w="694944">
                  <a:extLst>
                    <a:ext uri="{9D8B030D-6E8A-4147-A177-3AD203B41FA5}">
                      <a16:colId xmlns:a16="http://schemas.microsoft.com/office/drawing/2014/main" val="158159094"/>
                    </a:ext>
                  </a:extLst>
                </a:gridCol>
                <a:gridCol w="694944">
                  <a:extLst>
                    <a:ext uri="{9D8B030D-6E8A-4147-A177-3AD203B41FA5}">
                      <a16:colId xmlns:a16="http://schemas.microsoft.com/office/drawing/2014/main" val="3110088367"/>
                    </a:ext>
                  </a:extLst>
                </a:gridCol>
                <a:gridCol w="694944">
                  <a:extLst>
                    <a:ext uri="{9D8B030D-6E8A-4147-A177-3AD203B41FA5}">
                      <a16:colId xmlns:a16="http://schemas.microsoft.com/office/drawing/2014/main" val="1611876754"/>
                    </a:ext>
                  </a:extLst>
                </a:gridCol>
                <a:gridCol w="694944">
                  <a:extLst>
                    <a:ext uri="{9D8B030D-6E8A-4147-A177-3AD203B41FA5}">
                      <a16:colId xmlns:a16="http://schemas.microsoft.com/office/drawing/2014/main" val="115614646"/>
                    </a:ext>
                  </a:extLst>
                </a:gridCol>
                <a:gridCol w="694944">
                  <a:extLst>
                    <a:ext uri="{9D8B030D-6E8A-4147-A177-3AD203B41FA5}">
                      <a16:colId xmlns:a16="http://schemas.microsoft.com/office/drawing/2014/main" val="1741552398"/>
                    </a:ext>
                  </a:extLst>
                </a:gridCol>
                <a:gridCol w="694944">
                  <a:extLst>
                    <a:ext uri="{9D8B030D-6E8A-4147-A177-3AD203B41FA5}">
                      <a16:colId xmlns:a16="http://schemas.microsoft.com/office/drawing/2014/main" val="2851271185"/>
                    </a:ext>
                  </a:extLst>
                </a:gridCol>
                <a:gridCol w="694944">
                  <a:extLst>
                    <a:ext uri="{9D8B030D-6E8A-4147-A177-3AD203B41FA5}">
                      <a16:colId xmlns:a16="http://schemas.microsoft.com/office/drawing/2014/main" val="340256961"/>
                    </a:ext>
                  </a:extLst>
                </a:gridCol>
                <a:gridCol w="694944">
                  <a:extLst>
                    <a:ext uri="{9D8B030D-6E8A-4147-A177-3AD203B41FA5}">
                      <a16:colId xmlns:a16="http://schemas.microsoft.com/office/drawing/2014/main" val="2620462398"/>
                    </a:ext>
                  </a:extLst>
                </a:gridCol>
                <a:gridCol w="694944">
                  <a:extLst>
                    <a:ext uri="{9D8B030D-6E8A-4147-A177-3AD203B41FA5}">
                      <a16:colId xmlns:a16="http://schemas.microsoft.com/office/drawing/2014/main" val="2073638296"/>
                    </a:ext>
                  </a:extLst>
                </a:gridCol>
                <a:gridCol w="694944">
                  <a:extLst>
                    <a:ext uri="{9D8B030D-6E8A-4147-A177-3AD203B41FA5}">
                      <a16:colId xmlns:a16="http://schemas.microsoft.com/office/drawing/2014/main" val="521371195"/>
                    </a:ext>
                  </a:extLst>
                </a:gridCol>
              </a:tblGrid>
              <a:tr h="771434">
                <a:tc>
                  <a:txBody>
                    <a:bodyPr/>
                    <a:lstStyle/>
                    <a:p>
                      <a:pPr algn="ctr"/>
                      <a:r>
                        <a:rPr lang="en-GB" sz="3200" dirty="0">
                          <a:solidFill>
                            <a:schemeClr val="tx1"/>
                          </a:solidFill>
                          <a:latin typeface="Comic Sans MS" panose="030F0702030302020204" pitchFamily="66" charset="0"/>
                        </a:rPr>
                        <a:t>1</a:t>
                      </a:r>
                    </a:p>
                  </a:txBody>
                  <a:tcPr anchor="ctr"/>
                </a:tc>
                <a:tc>
                  <a:txBody>
                    <a:bodyPr/>
                    <a:lstStyle/>
                    <a:p>
                      <a:pPr algn="ctr"/>
                      <a:r>
                        <a:rPr lang="en-GB" sz="3200" dirty="0">
                          <a:solidFill>
                            <a:schemeClr val="tx1"/>
                          </a:solidFill>
                          <a:latin typeface="Comic Sans MS" panose="030F0702030302020204" pitchFamily="66" charset="0"/>
                        </a:rPr>
                        <a:t>2</a:t>
                      </a:r>
                    </a:p>
                  </a:txBody>
                  <a:tcPr anchor="ctr"/>
                </a:tc>
                <a:tc>
                  <a:txBody>
                    <a:bodyPr/>
                    <a:lstStyle/>
                    <a:p>
                      <a:pPr algn="ctr"/>
                      <a:r>
                        <a:rPr lang="en-GB" sz="3200" dirty="0">
                          <a:solidFill>
                            <a:schemeClr val="tx1"/>
                          </a:solidFill>
                          <a:latin typeface="Comic Sans MS" panose="030F0702030302020204" pitchFamily="66" charset="0"/>
                        </a:rPr>
                        <a:t>3</a:t>
                      </a:r>
                    </a:p>
                  </a:txBody>
                  <a:tcPr anchor="ctr"/>
                </a:tc>
                <a:tc>
                  <a:txBody>
                    <a:bodyPr/>
                    <a:lstStyle/>
                    <a:p>
                      <a:pPr algn="ctr"/>
                      <a:r>
                        <a:rPr lang="en-GB" sz="3200" dirty="0">
                          <a:solidFill>
                            <a:schemeClr val="tx1"/>
                          </a:solidFill>
                          <a:latin typeface="Comic Sans MS" panose="030F0702030302020204" pitchFamily="66" charset="0"/>
                        </a:rPr>
                        <a:t>4</a:t>
                      </a:r>
                    </a:p>
                  </a:txBody>
                  <a:tcPr anchor="ctr"/>
                </a:tc>
                <a:tc>
                  <a:txBody>
                    <a:bodyPr/>
                    <a:lstStyle/>
                    <a:p>
                      <a:pPr algn="ctr"/>
                      <a:r>
                        <a:rPr lang="en-GB" sz="3200" dirty="0">
                          <a:solidFill>
                            <a:schemeClr val="tx1"/>
                          </a:solidFill>
                          <a:latin typeface="Comic Sans MS" panose="030F0702030302020204" pitchFamily="66" charset="0"/>
                        </a:rPr>
                        <a:t>5</a:t>
                      </a:r>
                    </a:p>
                  </a:txBody>
                  <a:tcPr anchor="ctr"/>
                </a:tc>
                <a:tc>
                  <a:txBody>
                    <a:bodyPr/>
                    <a:lstStyle/>
                    <a:p>
                      <a:pPr algn="ctr"/>
                      <a:r>
                        <a:rPr lang="en-GB" sz="3200" dirty="0">
                          <a:solidFill>
                            <a:schemeClr val="tx1"/>
                          </a:solidFill>
                          <a:latin typeface="Comic Sans MS" panose="030F0702030302020204" pitchFamily="66" charset="0"/>
                        </a:rPr>
                        <a:t>6</a:t>
                      </a:r>
                    </a:p>
                  </a:txBody>
                  <a:tcPr anchor="ctr"/>
                </a:tc>
                <a:tc>
                  <a:txBody>
                    <a:bodyPr/>
                    <a:lstStyle/>
                    <a:p>
                      <a:pPr algn="ctr"/>
                      <a:r>
                        <a:rPr lang="en-GB" sz="3200" dirty="0">
                          <a:solidFill>
                            <a:schemeClr val="tx1"/>
                          </a:solidFill>
                          <a:latin typeface="Comic Sans MS" panose="030F0702030302020204" pitchFamily="66" charset="0"/>
                        </a:rPr>
                        <a:t>7</a:t>
                      </a:r>
                    </a:p>
                  </a:txBody>
                  <a:tcPr anchor="ctr"/>
                </a:tc>
                <a:tc>
                  <a:txBody>
                    <a:bodyPr/>
                    <a:lstStyle/>
                    <a:p>
                      <a:pPr algn="ctr"/>
                      <a:r>
                        <a:rPr lang="en-GB" sz="3200" dirty="0">
                          <a:solidFill>
                            <a:schemeClr val="tx1"/>
                          </a:solidFill>
                          <a:latin typeface="Comic Sans MS" panose="030F0702030302020204" pitchFamily="66" charset="0"/>
                        </a:rPr>
                        <a:t>8</a:t>
                      </a:r>
                    </a:p>
                  </a:txBody>
                  <a:tcPr anchor="ctr"/>
                </a:tc>
                <a:tc>
                  <a:txBody>
                    <a:bodyPr/>
                    <a:lstStyle/>
                    <a:p>
                      <a:pPr algn="ctr"/>
                      <a:r>
                        <a:rPr lang="en-GB" sz="3200" dirty="0">
                          <a:solidFill>
                            <a:schemeClr val="tx1"/>
                          </a:solidFill>
                          <a:latin typeface="Comic Sans MS" panose="030F0702030302020204" pitchFamily="66" charset="0"/>
                        </a:rPr>
                        <a:t>9</a:t>
                      </a:r>
                    </a:p>
                  </a:txBody>
                  <a:tcPr anchor="ctr"/>
                </a:tc>
                <a:tc>
                  <a:txBody>
                    <a:bodyPr/>
                    <a:lstStyle/>
                    <a:p>
                      <a:pPr algn="ctr"/>
                      <a:r>
                        <a:rPr lang="en-GB" sz="3200" dirty="0">
                          <a:solidFill>
                            <a:schemeClr val="tx1"/>
                          </a:solidFill>
                          <a:latin typeface="Comic Sans MS" panose="030F0702030302020204" pitchFamily="66" charset="0"/>
                        </a:rPr>
                        <a:t>1</a:t>
                      </a:r>
                      <a:r>
                        <a:rPr lang="en-GB" sz="3200" dirty="0">
                          <a:latin typeface="Comic Sans MS" panose="030F0702030302020204" pitchFamily="66" charset="0"/>
                        </a:rPr>
                        <a:t>0</a:t>
                      </a:r>
                    </a:p>
                  </a:txBody>
                  <a:tcPr anchor="ctr"/>
                </a:tc>
                <a:extLst>
                  <a:ext uri="{0D108BD9-81ED-4DB2-BD59-A6C34878D82A}">
                    <a16:rowId xmlns:a16="http://schemas.microsoft.com/office/drawing/2014/main" val="613234523"/>
                  </a:ext>
                </a:extLst>
              </a:tr>
            </a:tbl>
          </a:graphicData>
        </a:graphic>
      </p:graphicFrame>
      <p:sp>
        <p:nvSpPr>
          <p:cNvPr id="6" name="TextBox 5"/>
          <p:cNvSpPr txBox="1"/>
          <p:nvPr/>
        </p:nvSpPr>
        <p:spPr>
          <a:xfrm>
            <a:off x="2688175" y="807954"/>
            <a:ext cx="6171433" cy="584775"/>
          </a:xfrm>
          <a:prstGeom prst="rect">
            <a:avLst/>
          </a:prstGeom>
          <a:noFill/>
        </p:spPr>
        <p:txBody>
          <a:bodyPr wrap="square" rtlCol="0">
            <a:spAutoFit/>
          </a:bodyPr>
          <a:lstStyle/>
          <a:p>
            <a:pPr algn="ctr"/>
            <a:r>
              <a:rPr lang="en-GB" sz="3200" dirty="0">
                <a:latin typeface="Comic Sans MS" panose="030F0702030302020204" pitchFamily="66" charset="0"/>
              </a:rPr>
              <a:t>Counting back from 20</a:t>
            </a:r>
          </a:p>
        </p:txBody>
      </p:sp>
      <p:graphicFrame>
        <p:nvGraphicFramePr>
          <p:cNvPr id="7" name="Table 6"/>
          <p:cNvGraphicFramePr>
            <a:graphicFrameLocks noGrp="1"/>
          </p:cNvGraphicFramePr>
          <p:nvPr>
            <p:extLst/>
          </p:nvPr>
        </p:nvGraphicFramePr>
        <p:xfrm>
          <a:off x="2399210" y="1857384"/>
          <a:ext cx="6949440" cy="771434"/>
        </p:xfrm>
        <a:graphic>
          <a:graphicData uri="http://schemas.openxmlformats.org/drawingml/2006/table">
            <a:tbl>
              <a:tblPr firstRow="1" bandRow="1">
                <a:tableStyleId>{5940675A-B579-460E-94D1-54222C63F5DA}</a:tableStyleId>
              </a:tblPr>
              <a:tblGrid>
                <a:gridCol w="694944">
                  <a:extLst>
                    <a:ext uri="{9D8B030D-6E8A-4147-A177-3AD203B41FA5}">
                      <a16:colId xmlns:a16="http://schemas.microsoft.com/office/drawing/2014/main" val="158159094"/>
                    </a:ext>
                  </a:extLst>
                </a:gridCol>
                <a:gridCol w="694944">
                  <a:extLst>
                    <a:ext uri="{9D8B030D-6E8A-4147-A177-3AD203B41FA5}">
                      <a16:colId xmlns:a16="http://schemas.microsoft.com/office/drawing/2014/main" val="3110088367"/>
                    </a:ext>
                  </a:extLst>
                </a:gridCol>
                <a:gridCol w="694944">
                  <a:extLst>
                    <a:ext uri="{9D8B030D-6E8A-4147-A177-3AD203B41FA5}">
                      <a16:colId xmlns:a16="http://schemas.microsoft.com/office/drawing/2014/main" val="1611876754"/>
                    </a:ext>
                  </a:extLst>
                </a:gridCol>
                <a:gridCol w="694944">
                  <a:extLst>
                    <a:ext uri="{9D8B030D-6E8A-4147-A177-3AD203B41FA5}">
                      <a16:colId xmlns:a16="http://schemas.microsoft.com/office/drawing/2014/main" val="115614646"/>
                    </a:ext>
                  </a:extLst>
                </a:gridCol>
                <a:gridCol w="694944">
                  <a:extLst>
                    <a:ext uri="{9D8B030D-6E8A-4147-A177-3AD203B41FA5}">
                      <a16:colId xmlns:a16="http://schemas.microsoft.com/office/drawing/2014/main" val="1741552398"/>
                    </a:ext>
                  </a:extLst>
                </a:gridCol>
                <a:gridCol w="694944">
                  <a:extLst>
                    <a:ext uri="{9D8B030D-6E8A-4147-A177-3AD203B41FA5}">
                      <a16:colId xmlns:a16="http://schemas.microsoft.com/office/drawing/2014/main" val="2851271185"/>
                    </a:ext>
                  </a:extLst>
                </a:gridCol>
                <a:gridCol w="694944">
                  <a:extLst>
                    <a:ext uri="{9D8B030D-6E8A-4147-A177-3AD203B41FA5}">
                      <a16:colId xmlns:a16="http://schemas.microsoft.com/office/drawing/2014/main" val="340256961"/>
                    </a:ext>
                  </a:extLst>
                </a:gridCol>
                <a:gridCol w="694944">
                  <a:extLst>
                    <a:ext uri="{9D8B030D-6E8A-4147-A177-3AD203B41FA5}">
                      <a16:colId xmlns:a16="http://schemas.microsoft.com/office/drawing/2014/main" val="2620462398"/>
                    </a:ext>
                  </a:extLst>
                </a:gridCol>
                <a:gridCol w="694944">
                  <a:extLst>
                    <a:ext uri="{9D8B030D-6E8A-4147-A177-3AD203B41FA5}">
                      <a16:colId xmlns:a16="http://schemas.microsoft.com/office/drawing/2014/main" val="2073638296"/>
                    </a:ext>
                  </a:extLst>
                </a:gridCol>
                <a:gridCol w="694944">
                  <a:extLst>
                    <a:ext uri="{9D8B030D-6E8A-4147-A177-3AD203B41FA5}">
                      <a16:colId xmlns:a16="http://schemas.microsoft.com/office/drawing/2014/main" val="521371195"/>
                    </a:ext>
                  </a:extLst>
                </a:gridCol>
              </a:tblGrid>
              <a:tr h="771434">
                <a:tc>
                  <a:txBody>
                    <a:bodyPr/>
                    <a:lstStyle/>
                    <a:p>
                      <a:pPr algn="ctr"/>
                      <a:r>
                        <a:rPr lang="en-GB" sz="3200" dirty="0">
                          <a:solidFill>
                            <a:schemeClr val="tx1"/>
                          </a:solidFill>
                          <a:latin typeface="Comic Sans MS" panose="030F0702030302020204" pitchFamily="66" charset="0"/>
                        </a:rPr>
                        <a:t>1</a:t>
                      </a:r>
                    </a:p>
                  </a:txBody>
                  <a:tcPr anchor="ctr"/>
                </a:tc>
                <a:tc>
                  <a:txBody>
                    <a:bodyPr/>
                    <a:lstStyle/>
                    <a:p>
                      <a:pPr algn="ctr"/>
                      <a:r>
                        <a:rPr lang="en-GB" sz="3200" dirty="0">
                          <a:solidFill>
                            <a:schemeClr val="tx1"/>
                          </a:solidFill>
                          <a:latin typeface="Comic Sans MS" panose="030F0702030302020204" pitchFamily="66" charset="0"/>
                        </a:rPr>
                        <a:t>2</a:t>
                      </a:r>
                    </a:p>
                  </a:txBody>
                  <a:tcPr anchor="ctr"/>
                </a:tc>
                <a:tc>
                  <a:txBody>
                    <a:bodyPr/>
                    <a:lstStyle/>
                    <a:p>
                      <a:pPr algn="ctr"/>
                      <a:r>
                        <a:rPr lang="en-GB" sz="3200" dirty="0">
                          <a:solidFill>
                            <a:schemeClr val="tx1"/>
                          </a:solidFill>
                          <a:latin typeface="Comic Sans MS" panose="030F0702030302020204" pitchFamily="66" charset="0"/>
                        </a:rPr>
                        <a:t>3</a:t>
                      </a:r>
                    </a:p>
                  </a:txBody>
                  <a:tcPr anchor="ctr"/>
                </a:tc>
                <a:tc>
                  <a:txBody>
                    <a:bodyPr/>
                    <a:lstStyle/>
                    <a:p>
                      <a:pPr algn="ctr"/>
                      <a:r>
                        <a:rPr lang="en-GB" sz="3200" dirty="0">
                          <a:solidFill>
                            <a:schemeClr val="tx1"/>
                          </a:solidFill>
                          <a:latin typeface="Comic Sans MS" panose="030F0702030302020204" pitchFamily="66" charset="0"/>
                        </a:rPr>
                        <a:t>4</a:t>
                      </a:r>
                    </a:p>
                  </a:txBody>
                  <a:tcPr anchor="ctr"/>
                </a:tc>
                <a:tc>
                  <a:txBody>
                    <a:bodyPr/>
                    <a:lstStyle/>
                    <a:p>
                      <a:pPr algn="ctr"/>
                      <a:r>
                        <a:rPr lang="en-GB" sz="3200" dirty="0">
                          <a:solidFill>
                            <a:schemeClr val="tx1"/>
                          </a:solidFill>
                          <a:latin typeface="Comic Sans MS" panose="030F0702030302020204" pitchFamily="66" charset="0"/>
                        </a:rPr>
                        <a:t>5</a:t>
                      </a:r>
                    </a:p>
                  </a:txBody>
                  <a:tcPr anchor="ctr"/>
                </a:tc>
                <a:tc>
                  <a:txBody>
                    <a:bodyPr/>
                    <a:lstStyle/>
                    <a:p>
                      <a:pPr algn="ctr"/>
                      <a:r>
                        <a:rPr lang="en-GB" sz="3200" dirty="0">
                          <a:solidFill>
                            <a:schemeClr val="tx1"/>
                          </a:solidFill>
                          <a:latin typeface="Comic Sans MS" panose="030F0702030302020204" pitchFamily="66" charset="0"/>
                        </a:rPr>
                        <a:t>6</a:t>
                      </a:r>
                    </a:p>
                  </a:txBody>
                  <a:tcPr anchor="ctr"/>
                </a:tc>
                <a:tc>
                  <a:txBody>
                    <a:bodyPr/>
                    <a:lstStyle/>
                    <a:p>
                      <a:pPr algn="ctr"/>
                      <a:r>
                        <a:rPr lang="en-GB" sz="3200" dirty="0">
                          <a:solidFill>
                            <a:schemeClr val="tx1"/>
                          </a:solidFill>
                          <a:latin typeface="Comic Sans MS" panose="030F0702030302020204" pitchFamily="66" charset="0"/>
                        </a:rPr>
                        <a:t>7</a:t>
                      </a:r>
                    </a:p>
                  </a:txBody>
                  <a:tcPr anchor="ctr"/>
                </a:tc>
                <a:tc>
                  <a:txBody>
                    <a:bodyPr/>
                    <a:lstStyle/>
                    <a:p>
                      <a:pPr algn="ctr"/>
                      <a:r>
                        <a:rPr lang="en-GB" sz="3200" dirty="0">
                          <a:solidFill>
                            <a:schemeClr val="tx1"/>
                          </a:solidFill>
                          <a:latin typeface="Comic Sans MS" panose="030F0702030302020204" pitchFamily="66" charset="0"/>
                        </a:rPr>
                        <a:t>8</a:t>
                      </a:r>
                    </a:p>
                  </a:txBody>
                  <a:tcPr anchor="ctr"/>
                </a:tc>
                <a:tc>
                  <a:txBody>
                    <a:bodyPr/>
                    <a:lstStyle/>
                    <a:p>
                      <a:pPr algn="ctr"/>
                      <a:r>
                        <a:rPr lang="en-GB" sz="3200" dirty="0">
                          <a:solidFill>
                            <a:schemeClr val="tx1"/>
                          </a:solidFill>
                          <a:latin typeface="Comic Sans MS" panose="030F0702030302020204" pitchFamily="66" charset="0"/>
                        </a:rPr>
                        <a:t>9</a:t>
                      </a:r>
                    </a:p>
                  </a:txBody>
                  <a:tcPr anchor="ctr"/>
                </a:tc>
                <a:tc>
                  <a:txBody>
                    <a:bodyPr/>
                    <a:lstStyle/>
                    <a:p>
                      <a:pPr algn="ctr"/>
                      <a:r>
                        <a:rPr lang="en-GB" sz="3200" dirty="0">
                          <a:solidFill>
                            <a:srgbClr val="FF0000"/>
                          </a:solidFill>
                          <a:latin typeface="Comic Sans MS" panose="030F0702030302020204" pitchFamily="66" charset="0"/>
                        </a:rPr>
                        <a:t>1</a:t>
                      </a:r>
                      <a:r>
                        <a:rPr lang="en-GB" sz="3200" dirty="0">
                          <a:latin typeface="Comic Sans MS" panose="030F0702030302020204" pitchFamily="66" charset="0"/>
                        </a:rPr>
                        <a:t>0</a:t>
                      </a:r>
                    </a:p>
                  </a:txBody>
                  <a:tcPr anchor="ctr"/>
                </a:tc>
                <a:extLst>
                  <a:ext uri="{0D108BD9-81ED-4DB2-BD59-A6C34878D82A}">
                    <a16:rowId xmlns:a16="http://schemas.microsoft.com/office/drawing/2014/main" val="613234523"/>
                  </a:ext>
                </a:extLst>
              </a:tr>
            </a:tbl>
          </a:graphicData>
        </a:graphic>
      </p:graphicFrame>
      <p:graphicFrame>
        <p:nvGraphicFramePr>
          <p:cNvPr id="8" name="Table 7"/>
          <p:cNvGraphicFramePr>
            <a:graphicFrameLocks noGrp="1"/>
          </p:cNvGraphicFramePr>
          <p:nvPr>
            <p:extLst/>
          </p:nvPr>
        </p:nvGraphicFramePr>
        <p:xfrm>
          <a:off x="2399210" y="2836336"/>
          <a:ext cx="6949440" cy="771434"/>
        </p:xfrm>
        <a:graphic>
          <a:graphicData uri="http://schemas.openxmlformats.org/drawingml/2006/table">
            <a:tbl>
              <a:tblPr firstRow="1" bandRow="1">
                <a:tableStyleId>{5940675A-B579-460E-94D1-54222C63F5DA}</a:tableStyleId>
              </a:tblPr>
              <a:tblGrid>
                <a:gridCol w="694944">
                  <a:extLst>
                    <a:ext uri="{9D8B030D-6E8A-4147-A177-3AD203B41FA5}">
                      <a16:colId xmlns:a16="http://schemas.microsoft.com/office/drawing/2014/main" val="158159094"/>
                    </a:ext>
                  </a:extLst>
                </a:gridCol>
                <a:gridCol w="694944">
                  <a:extLst>
                    <a:ext uri="{9D8B030D-6E8A-4147-A177-3AD203B41FA5}">
                      <a16:colId xmlns:a16="http://schemas.microsoft.com/office/drawing/2014/main" val="3110088367"/>
                    </a:ext>
                  </a:extLst>
                </a:gridCol>
                <a:gridCol w="694944">
                  <a:extLst>
                    <a:ext uri="{9D8B030D-6E8A-4147-A177-3AD203B41FA5}">
                      <a16:colId xmlns:a16="http://schemas.microsoft.com/office/drawing/2014/main" val="1611876754"/>
                    </a:ext>
                  </a:extLst>
                </a:gridCol>
                <a:gridCol w="694944">
                  <a:extLst>
                    <a:ext uri="{9D8B030D-6E8A-4147-A177-3AD203B41FA5}">
                      <a16:colId xmlns:a16="http://schemas.microsoft.com/office/drawing/2014/main" val="115614646"/>
                    </a:ext>
                  </a:extLst>
                </a:gridCol>
                <a:gridCol w="694944">
                  <a:extLst>
                    <a:ext uri="{9D8B030D-6E8A-4147-A177-3AD203B41FA5}">
                      <a16:colId xmlns:a16="http://schemas.microsoft.com/office/drawing/2014/main" val="1741552398"/>
                    </a:ext>
                  </a:extLst>
                </a:gridCol>
                <a:gridCol w="694944">
                  <a:extLst>
                    <a:ext uri="{9D8B030D-6E8A-4147-A177-3AD203B41FA5}">
                      <a16:colId xmlns:a16="http://schemas.microsoft.com/office/drawing/2014/main" val="2851271185"/>
                    </a:ext>
                  </a:extLst>
                </a:gridCol>
                <a:gridCol w="694944">
                  <a:extLst>
                    <a:ext uri="{9D8B030D-6E8A-4147-A177-3AD203B41FA5}">
                      <a16:colId xmlns:a16="http://schemas.microsoft.com/office/drawing/2014/main" val="340256961"/>
                    </a:ext>
                  </a:extLst>
                </a:gridCol>
                <a:gridCol w="694944">
                  <a:extLst>
                    <a:ext uri="{9D8B030D-6E8A-4147-A177-3AD203B41FA5}">
                      <a16:colId xmlns:a16="http://schemas.microsoft.com/office/drawing/2014/main" val="2620462398"/>
                    </a:ext>
                  </a:extLst>
                </a:gridCol>
                <a:gridCol w="694944">
                  <a:extLst>
                    <a:ext uri="{9D8B030D-6E8A-4147-A177-3AD203B41FA5}">
                      <a16:colId xmlns:a16="http://schemas.microsoft.com/office/drawing/2014/main" val="2073638296"/>
                    </a:ext>
                  </a:extLst>
                </a:gridCol>
                <a:gridCol w="694944">
                  <a:extLst>
                    <a:ext uri="{9D8B030D-6E8A-4147-A177-3AD203B41FA5}">
                      <a16:colId xmlns:a16="http://schemas.microsoft.com/office/drawing/2014/main" val="521371195"/>
                    </a:ext>
                  </a:extLst>
                </a:gridCol>
              </a:tblGrid>
              <a:tr h="771434">
                <a:tc>
                  <a:txBody>
                    <a:bodyPr/>
                    <a:lstStyle/>
                    <a:p>
                      <a:pPr algn="ctr"/>
                      <a:r>
                        <a:rPr lang="en-GB" sz="3200" dirty="0">
                          <a:latin typeface="Comic Sans MS" panose="030F0702030302020204" pitchFamily="66" charset="0"/>
                        </a:rPr>
                        <a:t>11</a:t>
                      </a:r>
                    </a:p>
                  </a:txBody>
                  <a:tcPr anchor="ctr"/>
                </a:tc>
                <a:tc>
                  <a:txBody>
                    <a:bodyPr/>
                    <a:lstStyle/>
                    <a:p>
                      <a:pPr algn="ctr"/>
                      <a:r>
                        <a:rPr lang="en-GB" sz="3200" dirty="0">
                          <a:latin typeface="Comic Sans MS" panose="030F0702030302020204" pitchFamily="66" charset="0"/>
                        </a:rPr>
                        <a:t>12</a:t>
                      </a:r>
                    </a:p>
                  </a:txBody>
                  <a:tcPr anchor="ctr"/>
                </a:tc>
                <a:tc>
                  <a:txBody>
                    <a:bodyPr/>
                    <a:lstStyle/>
                    <a:p>
                      <a:pPr algn="ctr"/>
                      <a:r>
                        <a:rPr lang="en-GB" sz="3200" dirty="0">
                          <a:latin typeface="Comic Sans MS" panose="030F0702030302020204" pitchFamily="66" charset="0"/>
                        </a:rPr>
                        <a:t>13</a:t>
                      </a:r>
                    </a:p>
                  </a:txBody>
                  <a:tcPr anchor="ctr"/>
                </a:tc>
                <a:tc>
                  <a:txBody>
                    <a:bodyPr/>
                    <a:lstStyle/>
                    <a:p>
                      <a:pPr algn="ctr"/>
                      <a:r>
                        <a:rPr lang="en-GB" sz="3200" dirty="0">
                          <a:latin typeface="Comic Sans MS" panose="030F0702030302020204" pitchFamily="66" charset="0"/>
                        </a:rPr>
                        <a:t>14</a:t>
                      </a:r>
                    </a:p>
                  </a:txBody>
                  <a:tcPr anchor="ctr"/>
                </a:tc>
                <a:tc>
                  <a:txBody>
                    <a:bodyPr/>
                    <a:lstStyle/>
                    <a:p>
                      <a:pPr algn="ctr"/>
                      <a:r>
                        <a:rPr lang="en-GB" sz="3200" dirty="0">
                          <a:latin typeface="Comic Sans MS" panose="030F0702030302020204" pitchFamily="66" charset="0"/>
                        </a:rPr>
                        <a:t>15</a:t>
                      </a:r>
                    </a:p>
                  </a:txBody>
                  <a:tcPr anchor="ctr"/>
                </a:tc>
                <a:tc>
                  <a:txBody>
                    <a:bodyPr/>
                    <a:lstStyle/>
                    <a:p>
                      <a:pPr algn="ctr"/>
                      <a:r>
                        <a:rPr lang="en-GB" sz="3200" dirty="0">
                          <a:latin typeface="Comic Sans MS" panose="030F0702030302020204" pitchFamily="66" charset="0"/>
                        </a:rPr>
                        <a:t>16</a:t>
                      </a:r>
                    </a:p>
                  </a:txBody>
                  <a:tcPr anchor="ctr"/>
                </a:tc>
                <a:tc>
                  <a:txBody>
                    <a:bodyPr/>
                    <a:lstStyle/>
                    <a:p>
                      <a:pPr algn="ctr"/>
                      <a:r>
                        <a:rPr lang="en-GB" sz="3200" dirty="0">
                          <a:latin typeface="Comic Sans MS" panose="030F0702030302020204" pitchFamily="66" charset="0"/>
                        </a:rPr>
                        <a:t>17</a:t>
                      </a:r>
                    </a:p>
                  </a:txBody>
                  <a:tcPr anchor="ctr"/>
                </a:tc>
                <a:tc>
                  <a:txBody>
                    <a:bodyPr/>
                    <a:lstStyle/>
                    <a:p>
                      <a:pPr algn="ctr"/>
                      <a:r>
                        <a:rPr lang="en-GB" sz="3200" dirty="0">
                          <a:latin typeface="Comic Sans MS" panose="030F0702030302020204" pitchFamily="66" charset="0"/>
                        </a:rPr>
                        <a:t>18</a:t>
                      </a:r>
                    </a:p>
                  </a:txBody>
                  <a:tcPr anchor="ctr"/>
                </a:tc>
                <a:tc>
                  <a:txBody>
                    <a:bodyPr/>
                    <a:lstStyle/>
                    <a:p>
                      <a:pPr algn="ctr"/>
                      <a:r>
                        <a:rPr lang="en-GB" sz="3200" dirty="0">
                          <a:latin typeface="Comic Sans MS" panose="030F0702030302020204" pitchFamily="66" charset="0"/>
                        </a:rPr>
                        <a:t>19</a:t>
                      </a:r>
                    </a:p>
                  </a:txBody>
                  <a:tcPr anchor="ctr"/>
                </a:tc>
                <a:tc>
                  <a:txBody>
                    <a:bodyPr/>
                    <a:lstStyle/>
                    <a:p>
                      <a:pPr algn="ctr"/>
                      <a:r>
                        <a:rPr lang="en-GB" sz="3200" dirty="0">
                          <a:latin typeface="Comic Sans MS" panose="030F0702030302020204" pitchFamily="66" charset="0"/>
                        </a:rPr>
                        <a:t>20</a:t>
                      </a:r>
                    </a:p>
                  </a:txBody>
                  <a:tcPr anchor="ctr"/>
                </a:tc>
                <a:extLst>
                  <a:ext uri="{0D108BD9-81ED-4DB2-BD59-A6C34878D82A}">
                    <a16:rowId xmlns:a16="http://schemas.microsoft.com/office/drawing/2014/main" val="613234523"/>
                  </a:ext>
                </a:extLst>
              </a:tr>
            </a:tbl>
          </a:graphicData>
        </a:graphic>
      </p:graphicFrame>
      <p:sp>
        <p:nvSpPr>
          <p:cNvPr id="9" name="TextBox 8"/>
          <p:cNvSpPr txBox="1"/>
          <p:nvPr/>
        </p:nvSpPr>
        <p:spPr>
          <a:xfrm>
            <a:off x="2581267" y="3997758"/>
            <a:ext cx="6171433" cy="584775"/>
          </a:xfrm>
          <a:prstGeom prst="rect">
            <a:avLst/>
          </a:prstGeom>
          <a:noFill/>
        </p:spPr>
        <p:txBody>
          <a:bodyPr wrap="square" rtlCol="0">
            <a:spAutoFit/>
          </a:bodyPr>
          <a:lstStyle/>
          <a:p>
            <a:pPr algn="ctr"/>
            <a:r>
              <a:rPr lang="en-GB" sz="3200" dirty="0">
                <a:latin typeface="Comic Sans MS" panose="030F0702030302020204" pitchFamily="66" charset="0"/>
              </a:rPr>
              <a:t>What is different?</a:t>
            </a:r>
          </a:p>
        </p:txBody>
      </p:sp>
      <p:graphicFrame>
        <p:nvGraphicFramePr>
          <p:cNvPr id="10" name="Table 9"/>
          <p:cNvGraphicFramePr>
            <a:graphicFrameLocks noGrp="1"/>
          </p:cNvGraphicFramePr>
          <p:nvPr>
            <p:extLst/>
          </p:nvPr>
        </p:nvGraphicFramePr>
        <p:xfrm>
          <a:off x="2399210" y="2836336"/>
          <a:ext cx="6949440" cy="771434"/>
        </p:xfrm>
        <a:graphic>
          <a:graphicData uri="http://schemas.openxmlformats.org/drawingml/2006/table">
            <a:tbl>
              <a:tblPr firstRow="1" bandRow="1">
                <a:tableStyleId>{5940675A-B579-460E-94D1-54222C63F5DA}</a:tableStyleId>
              </a:tblPr>
              <a:tblGrid>
                <a:gridCol w="694944">
                  <a:extLst>
                    <a:ext uri="{9D8B030D-6E8A-4147-A177-3AD203B41FA5}">
                      <a16:colId xmlns:a16="http://schemas.microsoft.com/office/drawing/2014/main" val="158159094"/>
                    </a:ext>
                  </a:extLst>
                </a:gridCol>
                <a:gridCol w="694944">
                  <a:extLst>
                    <a:ext uri="{9D8B030D-6E8A-4147-A177-3AD203B41FA5}">
                      <a16:colId xmlns:a16="http://schemas.microsoft.com/office/drawing/2014/main" val="3110088367"/>
                    </a:ext>
                  </a:extLst>
                </a:gridCol>
                <a:gridCol w="694944">
                  <a:extLst>
                    <a:ext uri="{9D8B030D-6E8A-4147-A177-3AD203B41FA5}">
                      <a16:colId xmlns:a16="http://schemas.microsoft.com/office/drawing/2014/main" val="1611876754"/>
                    </a:ext>
                  </a:extLst>
                </a:gridCol>
                <a:gridCol w="694944">
                  <a:extLst>
                    <a:ext uri="{9D8B030D-6E8A-4147-A177-3AD203B41FA5}">
                      <a16:colId xmlns:a16="http://schemas.microsoft.com/office/drawing/2014/main" val="115614646"/>
                    </a:ext>
                  </a:extLst>
                </a:gridCol>
                <a:gridCol w="694944">
                  <a:extLst>
                    <a:ext uri="{9D8B030D-6E8A-4147-A177-3AD203B41FA5}">
                      <a16:colId xmlns:a16="http://schemas.microsoft.com/office/drawing/2014/main" val="1741552398"/>
                    </a:ext>
                  </a:extLst>
                </a:gridCol>
                <a:gridCol w="694944">
                  <a:extLst>
                    <a:ext uri="{9D8B030D-6E8A-4147-A177-3AD203B41FA5}">
                      <a16:colId xmlns:a16="http://schemas.microsoft.com/office/drawing/2014/main" val="2851271185"/>
                    </a:ext>
                  </a:extLst>
                </a:gridCol>
                <a:gridCol w="694944">
                  <a:extLst>
                    <a:ext uri="{9D8B030D-6E8A-4147-A177-3AD203B41FA5}">
                      <a16:colId xmlns:a16="http://schemas.microsoft.com/office/drawing/2014/main" val="340256961"/>
                    </a:ext>
                  </a:extLst>
                </a:gridCol>
                <a:gridCol w="694944">
                  <a:extLst>
                    <a:ext uri="{9D8B030D-6E8A-4147-A177-3AD203B41FA5}">
                      <a16:colId xmlns:a16="http://schemas.microsoft.com/office/drawing/2014/main" val="2620462398"/>
                    </a:ext>
                  </a:extLst>
                </a:gridCol>
                <a:gridCol w="694944">
                  <a:extLst>
                    <a:ext uri="{9D8B030D-6E8A-4147-A177-3AD203B41FA5}">
                      <a16:colId xmlns:a16="http://schemas.microsoft.com/office/drawing/2014/main" val="2073638296"/>
                    </a:ext>
                  </a:extLst>
                </a:gridCol>
                <a:gridCol w="694944">
                  <a:extLst>
                    <a:ext uri="{9D8B030D-6E8A-4147-A177-3AD203B41FA5}">
                      <a16:colId xmlns:a16="http://schemas.microsoft.com/office/drawing/2014/main" val="521371195"/>
                    </a:ext>
                  </a:extLst>
                </a:gridCol>
              </a:tblGrid>
              <a:tr h="771434">
                <a:tc>
                  <a:txBody>
                    <a:bodyPr/>
                    <a:lstStyle/>
                    <a:p>
                      <a:pPr algn="ctr"/>
                      <a:r>
                        <a:rPr lang="en-GB" sz="3200" dirty="0">
                          <a:solidFill>
                            <a:srgbClr val="FF0000"/>
                          </a:solidFill>
                          <a:latin typeface="Comic Sans MS" panose="030F0702030302020204" pitchFamily="66" charset="0"/>
                        </a:rPr>
                        <a:t>1</a:t>
                      </a:r>
                      <a:r>
                        <a:rPr lang="en-GB" sz="3200" dirty="0">
                          <a:latin typeface="Comic Sans MS" panose="030F0702030302020204" pitchFamily="66" charset="0"/>
                        </a:rPr>
                        <a:t>1</a:t>
                      </a:r>
                    </a:p>
                  </a:txBody>
                  <a:tcPr anchor="ctr"/>
                </a:tc>
                <a:tc>
                  <a:txBody>
                    <a:bodyPr/>
                    <a:lstStyle/>
                    <a:p>
                      <a:pPr algn="ctr"/>
                      <a:r>
                        <a:rPr lang="en-GB" sz="3200" dirty="0">
                          <a:solidFill>
                            <a:srgbClr val="FF0000"/>
                          </a:solidFill>
                          <a:latin typeface="Comic Sans MS" panose="030F0702030302020204" pitchFamily="66" charset="0"/>
                        </a:rPr>
                        <a:t>1</a:t>
                      </a:r>
                      <a:r>
                        <a:rPr lang="en-GB" sz="3200" dirty="0">
                          <a:latin typeface="Comic Sans MS" panose="030F0702030302020204" pitchFamily="66" charset="0"/>
                        </a:rPr>
                        <a:t>2</a:t>
                      </a:r>
                    </a:p>
                  </a:txBody>
                  <a:tcPr anchor="ctr"/>
                </a:tc>
                <a:tc>
                  <a:txBody>
                    <a:bodyPr/>
                    <a:lstStyle/>
                    <a:p>
                      <a:pPr algn="ctr"/>
                      <a:r>
                        <a:rPr lang="en-GB" sz="3200" dirty="0">
                          <a:solidFill>
                            <a:srgbClr val="FF0000"/>
                          </a:solidFill>
                          <a:latin typeface="Comic Sans MS" panose="030F0702030302020204" pitchFamily="66" charset="0"/>
                        </a:rPr>
                        <a:t>1</a:t>
                      </a:r>
                      <a:r>
                        <a:rPr lang="en-GB" sz="3200" dirty="0">
                          <a:latin typeface="Comic Sans MS" panose="030F0702030302020204" pitchFamily="66" charset="0"/>
                        </a:rPr>
                        <a:t>3</a:t>
                      </a:r>
                    </a:p>
                  </a:txBody>
                  <a:tcPr anchor="ctr"/>
                </a:tc>
                <a:tc>
                  <a:txBody>
                    <a:bodyPr/>
                    <a:lstStyle/>
                    <a:p>
                      <a:pPr algn="ctr"/>
                      <a:r>
                        <a:rPr lang="en-GB" sz="3200" dirty="0">
                          <a:solidFill>
                            <a:srgbClr val="FF0000"/>
                          </a:solidFill>
                          <a:latin typeface="Comic Sans MS" panose="030F0702030302020204" pitchFamily="66" charset="0"/>
                        </a:rPr>
                        <a:t>1</a:t>
                      </a:r>
                      <a:r>
                        <a:rPr lang="en-GB" sz="3200" dirty="0">
                          <a:latin typeface="Comic Sans MS" panose="030F0702030302020204" pitchFamily="66" charset="0"/>
                        </a:rPr>
                        <a:t>4</a:t>
                      </a:r>
                    </a:p>
                  </a:txBody>
                  <a:tcPr anchor="ctr"/>
                </a:tc>
                <a:tc>
                  <a:txBody>
                    <a:bodyPr/>
                    <a:lstStyle/>
                    <a:p>
                      <a:pPr algn="ctr"/>
                      <a:r>
                        <a:rPr lang="en-GB" sz="3200" dirty="0">
                          <a:solidFill>
                            <a:srgbClr val="FF0000"/>
                          </a:solidFill>
                          <a:latin typeface="Comic Sans MS" panose="030F0702030302020204" pitchFamily="66" charset="0"/>
                        </a:rPr>
                        <a:t>1</a:t>
                      </a:r>
                      <a:r>
                        <a:rPr lang="en-GB" sz="3200" dirty="0">
                          <a:latin typeface="Comic Sans MS" panose="030F0702030302020204" pitchFamily="66" charset="0"/>
                        </a:rPr>
                        <a:t>5</a:t>
                      </a:r>
                    </a:p>
                  </a:txBody>
                  <a:tcPr anchor="ctr"/>
                </a:tc>
                <a:tc>
                  <a:txBody>
                    <a:bodyPr/>
                    <a:lstStyle/>
                    <a:p>
                      <a:pPr algn="ctr"/>
                      <a:r>
                        <a:rPr lang="en-GB" sz="3200" dirty="0">
                          <a:solidFill>
                            <a:srgbClr val="FF0000"/>
                          </a:solidFill>
                          <a:latin typeface="Comic Sans MS" panose="030F0702030302020204" pitchFamily="66" charset="0"/>
                        </a:rPr>
                        <a:t>1</a:t>
                      </a:r>
                      <a:r>
                        <a:rPr lang="en-GB" sz="3200" dirty="0">
                          <a:latin typeface="Comic Sans MS" panose="030F0702030302020204" pitchFamily="66" charset="0"/>
                        </a:rPr>
                        <a:t>6</a:t>
                      </a:r>
                    </a:p>
                  </a:txBody>
                  <a:tcPr anchor="ctr"/>
                </a:tc>
                <a:tc>
                  <a:txBody>
                    <a:bodyPr/>
                    <a:lstStyle/>
                    <a:p>
                      <a:pPr algn="ctr"/>
                      <a:r>
                        <a:rPr lang="en-GB" sz="3200" dirty="0">
                          <a:solidFill>
                            <a:srgbClr val="FF0000"/>
                          </a:solidFill>
                          <a:latin typeface="Comic Sans MS" panose="030F0702030302020204" pitchFamily="66" charset="0"/>
                        </a:rPr>
                        <a:t>1</a:t>
                      </a:r>
                      <a:r>
                        <a:rPr lang="en-GB" sz="3200" dirty="0">
                          <a:latin typeface="Comic Sans MS" panose="030F0702030302020204" pitchFamily="66" charset="0"/>
                        </a:rPr>
                        <a:t>7</a:t>
                      </a:r>
                    </a:p>
                  </a:txBody>
                  <a:tcPr anchor="ctr"/>
                </a:tc>
                <a:tc>
                  <a:txBody>
                    <a:bodyPr/>
                    <a:lstStyle/>
                    <a:p>
                      <a:pPr algn="ctr"/>
                      <a:r>
                        <a:rPr lang="en-GB" sz="3200" dirty="0">
                          <a:solidFill>
                            <a:srgbClr val="FF0000"/>
                          </a:solidFill>
                          <a:latin typeface="Comic Sans MS" panose="030F0702030302020204" pitchFamily="66" charset="0"/>
                        </a:rPr>
                        <a:t>1</a:t>
                      </a:r>
                      <a:r>
                        <a:rPr lang="en-GB" sz="3200" dirty="0">
                          <a:latin typeface="Comic Sans MS" panose="030F0702030302020204" pitchFamily="66" charset="0"/>
                        </a:rPr>
                        <a:t>8</a:t>
                      </a:r>
                    </a:p>
                  </a:txBody>
                  <a:tcPr anchor="ctr"/>
                </a:tc>
                <a:tc>
                  <a:txBody>
                    <a:bodyPr/>
                    <a:lstStyle/>
                    <a:p>
                      <a:pPr algn="ctr"/>
                      <a:r>
                        <a:rPr lang="en-GB" sz="3200" dirty="0">
                          <a:solidFill>
                            <a:srgbClr val="FF0000"/>
                          </a:solidFill>
                          <a:latin typeface="Comic Sans MS" panose="030F0702030302020204" pitchFamily="66" charset="0"/>
                        </a:rPr>
                        <a:t>1</a:t>
                      </a:r>
                      <a:r>
                        <a:rPr lang="en-GB" sz="3200" dirty="0">
                          <a:latin typeface="Comic Sans MS" panose="030F0702030302020204" pitchFamily="66" charset="0"/>
                        </a:rPr>
                        <a:t>9</a:t>
                      </a:r>
                    </a:p>
                  </a:txBody>
                  <a:tcPr anchor="ctr"/>
                </a:tc>
                <a:tc>
                  <a:txBody>
                    <a:bodyPr/>
                    <a:lstStyle/>
                    <a:p>
                      <a:pPr algn="ctr"/>
                      <a:r>
                        <a:rPr lang="en-GB" sz="3200" dirty="0">
                          <a:solidFill>
                            <a:srgbClr val="FF0000"/>
                          </a:solidFill>
                          <a:latin typeface="Comic Sans MS" panose="030F0702030302020204" pitchFamily="66" charset="0"/>
                        </a:rPr>
                        <a:t>2</a:t>
                      </a:r>
                      <a:r>
                        <a:rPr lang="en-GB" sz="3200" dirty="0">
                          <a:latin typeface="Comic Sans MS" panose="030F0702030302020204" pitchFamily="66" charset="0"/>
                        </a:rPr>
                        <a:t>0</a:t>
                      </a:r>
                    </a:p>
                  </a:txBody>
                  <a:tcPr anchor="ctr"/>
                </a:tc>
                <a:extLst>
                  <a:ext uri="{0D108BD9-81ED-4DB2-BD59-A6C34878D82A}">
                    <a16:rowId xmlns:a16="http://schemas.microsoft.com/office/drawing/2014/main" val="613234523"/>
                  </a:ext>
                </a:extLst>
              </a:tr>
            </a:tbl>
          </a:graphicData>
        </a:graphic>
      </p:graphicFrame>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442116440"/>
      </p:ext>
    </p:extLst>
  </p:cSld>
  <p:clrMapOvr>
    <a:masterClrMapping/>
  </p:clrMapOvr>
  <mc:AlternateContent xmlns:mc="http://schemas.openxmlformats.org/markup-compatibility/2006">
    <mc:Choice xmlns:p14="http://schemas.microsoft.com/office/powerpoint/2010/main" Requires="p14">
      <p:transition spd="slow" p14:dur="2000" advTm="44072"/>
    </mc:Choice>
    <mc:Fallback>
      <p:transition spd="slow" advTm="44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right)">
                                      <p:cBhvr>
                                        <p:cTn id="15" dur="14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right)">
                                      <p:cBhvr>
                                        <p:cTn id="2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2"/>
                </p:tgtEl>
              </p:cMediaNode>
            </p:audio>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42" name="Picture 41"/>
          <p:cNvPicPr>
            <a:picLocks noChangeAspect="1"/>
          </p:cNvPicPr>
          <p:nvPr/>
        </p:nvPicPr>
        <p:blipFill>
          <a:blip r:embed="rId5"/>
          <a:stretch>
            <a:fillRect/>
          </a:stretch>
        </p:blipFill>
        <p:spPr>
          <a:xfrm>
            <a:off x="6837146" y="2939901"/>
            <a:ext cx="2044473" cy="899402"/>
          </a:xfrm>
          <a:prstGeom prst="rect">
            <a:avLst/>
          </a:prstGeom>
        </p:spPr>
      </p:pic>
      <p:pic>
        <p:nvPicPr>
          <p:cNvPr id="3" name="Picture 2"/>
          <p:cNvPicPr>
            <a:picLocks noChangeAspect="1"/>
          </p:cNvPicPr>
          <p:nvPr/>
        </p:nvPicPr>
        <p:blipFill>
          <a:blip r:embed="rId6"/>
          <a:stretch>
            <a:fillRect/>
          </a:stretch>
        </p:blipFill>
        <p:spPr>
          <a:xfrm>
            <a:off x="8956035" y="569226"/>
            <a:ext cx="747045" cy="747045"/>
          </a:xfrm>
          <a:prstGeom prst="rect">
            <a:avLst/>
          </a:prstGeom>
        </p:spPr>
      </p:pic>
      <p:sp>
        <p:nvSpPr>
          <p:cNvPr id="4" name="TextBox 3"/>
          <p:cNvSpPr txBox="1"/>
          <p:nvPr/>
        </p:nvSpPr>
        <p:spPr>
          <a:xfrm>
            <a:off x="7018554" y="711915"/>
            <a:ext cx="2335461" cy="461665"/>
          </a:xfrm>
          <a:prstGeom prst="rect">
            <a:avLst/>
          </a:prstGeom>
          <a:noFill/>
        </p:spPr>
        <p:txBody>
          <a:bodyPr wrap="square" rtlCol="0">
            <a:spAutoFit/>
          </a:bodyPr>
          <a:lstStyle/>
          <a:p>
            <a:r>
              <a:rPr lang="en-GB" sz="2400" dirty="0">
                <a:latin typeface="Comic Sans MS" panose="030F0702030302020204" pitchFamily="66" charset="0"/>
              </a:rPr>
              <a:t>Have a think</a:t>
            </a:r>
          </a:p>
        </p:txBody>
      </p:sp>
      <p:sp>
        <p:nvSpPr>
          <p:cNvPr id="6" name="TextBox 5"/>
          <p:cNvSpPr txBox="1"/>
          <p:nvPr/>
        </p:nvSpPr>
        <p:spPr>
          <a:xfrm>
            <a:off x="4287918" y="1203506"/>
            <a:ext cx="3548418" cy="584775"/>
          </a:xfrm>
          <a:prstGeom prst="rect">
            <a:avLst/>
          </a:prstGeom>
          <a:noFill/>
        </p:spPr>
        <p:txBody>
          <a:bodyPr wrap="square" rtlCol="0">
            <a:spAutoFit/>
          </a:bodyPr>
          <a:lstStyle/>
          <a:p>
            <a:pPr algn="ctr"/>
            <a:r>
              <a:rPr lang="en-GB" sz="3200" dirty="0">
                <a:latin typeface="Comic Sans MS" panose="030F0702030302020204" pitchFamily="66" charset="0"/>
              </a:rPr>
              <a:t>How many?</a:t>
            </a:r>
          </a:p>
        </p:txBody>
      </p:sp>
      <p:pic>
        <p:nvPicPr>
          <p:cNvPr id="11" name="Picture 10"/>
          <p:cNvPicPr>
            <a:picLocks noChangeAspect="1"/>
          </p:cNvPicPr>
          <p:nvPr/>
        </p:nvPicPr>
        <p:blipFill>
          <a:blip r:embed="rId7"/>
          <a:stretch>
            <a:fillRect/>
          </a:stretch>
        </p:blipFill>
        <p:spPr>
          <a:xfrm>
            <a:off x="2634119" y="2010886"/>
            <a:ext cx="2012873" cy="885500"/>
          </a:xfrm>
          <a:prstGeom prst="rect">
            <a:avLst/>
          </a:prstGeom>
        </p:spPr>
      </p:pic>
      <p:pic>
        <p:nvPicPr>
          <p:cNvPr id="12" name="Picture 11"/>
          <p:cNvPicPr>
            <a:picLocks noChangeAspect="1"/>
          </p:cNvPicPr>
          <p:nvPr/>
        </p:nvPicPr>
        <p:blipFill>
          <a:blip r:embed="rId8"/>
          <a:stretch>
            <a:fillRect/>
          </a:stretch>
        </p:blipFill>
        <p:spPr>
          <a:xfrm>
            <a:off x="2625783" y="2988941"/>
            <a:ext cx="2012873" cy="885500"/>
          </a:xfrm>
          <a:prstGeom prst="rect">
            <a:avLst/>
          </a:prstGeom>
        </p:spPr>
      </p:pic>
      <p:sp>
        <p:nvSpPr>
          <p:cNvPr id="17" name="TextBox 16"/>
          <p:cNvSpPr txBox="1"/>
          <p:nvPr/>
        </p:nvSpPr>
        <p:spPr>
          <a:xfrm>
            <a:off x="4440468" y="2222779"/>
            <a:ext cx="999830" cy="523220"/>
          </a:xfrm>
          <a:prstGeom prst="rect">
            <a:avLst/>
          </a:prstGeom>
          <a:noFill/>
        </p:spPr>
        <p:txBody>
          <a:bodyPr wrap="square" rtlCol="0">
            <a:spAutoFit/>
          </a:bodyPr>
          <a:lstStyle/>
          <a:p>
            <a:pPr algn="ctr"/>
            <a:r>
              <a:rPr lang="en-GB" sz="2800" dirty="0">
                <a:latin typeface="Comic Sans MS" panose="030F0702030302020204" pitchFamily="66" charset="0"/>
              </a:rPr>
              <a:t>10</a:t>
            </a:r>
          </a:p>
        </p:txBody>
      </p:sp>
      <p:sp>
        <p:nvSpPr>
          <p:cNvPr id="18" name="TextBox 17"/>
          <p:cNvSpPr txBox="1"/>
          <p:nvPr/>
        </p:nvSpPr>
        <p:spPr>
          <a:xfrm>
            <a:off x="8639148" y="2222779"/>
            <a:ext cx="1045086" cy="523220"/>
          </a:xfrm>
          <a:prstGeom prst="rect">
            <a:avLst/>
          </a:prstGeom>
          <a:noFill/>
        </p:spPr>
        <p:txBody>
          <a:bodyPr wrap="square" rtlCol="0">
            <a:spAutoFit/>
          </a:bodyPr>
          <a:lstStyle/>
          <a:p>
            <a:pPr algn="ctr"/>
            <a:r>
              <a:rPr lang="en-GB" sz="2800" dirty="0">
                <a:latin typeface="Comic Sans MS" panose="030F0702030302020204" pitchFamily="66" charset="0"/>
              </a:rPr>
              <a:t>10</a:t>
            </a:r>
            <a:endParaRPr lang="en-GB" sz="2400" dirty="0">
              <a:latin typeface="Comic Sans MS" panose="030F0702030302020204" pitchFamily="66" charset="0"/>
            </a:endParaRPr>
          </a:p>
        </p:txBody>
      </p:sp>
      <p:sp>
        <p:nvSpPr>
          <p:cNvPr id="20" name="TextBox 19"/>
          <p:cNvSpPr txBox="1"/>
          <p:nvPr/>
        </p:nvSpPr>
        <p:spPr>
          <a:xfrm>
            <a:off x="2575602" y="3081240"/>
            <a:ext cx="586295" cy="338554"/>
          </a:xfrm>
          <a:prstGeom prst="rect">
            <a:avLst/>
          </a:prstGeom>
          <a:noFill/>
        </p:spPr>
        <p:txBody>
          <a:bodyPr wrap="square" rtlCol="0">
            <a:spAutoFit/>
          </a:bodyPr>
          <a:lstStyle/>
          <a:p>
            <a:pPr algn="ctr"/>
            <a:r>
              <a:rPr lang="en-GB" sz="1600" dirty="0">
                <a:latin typeface="Comic Sans MS" panose="030F0702030302020204" pitchFamily="66" charset="0"/>
              </a:rPr>
              <a:t>11</a:t>
            </a:r>
          </a:p>
        </p:txBody>
      </p:sp>
      <p:sp>
        <p:nvSpPr>
          <p:cNvPr id="22" name="TextBox 21"/>
          <p:cNvSpPr txBox="1"/>
          <p:nvPr/>
        </p:nvSpPr>
        <p:spPr>
          <a:xfrm>
            <a:off x="2956113" y="3081240"/>
            <a:ext cx="586295" cy="338554"/>
          </a:xfrm>
          <a:prstGeom prst="rect">
            <a:avLst/>
          </a:prstGeom>
          <a:noFill/>
        </p:spPr>
        <p:txBody>
          <a:bodyPr wrap="square" rtlCol="0">
            <a:spAutoFit/>
          </a:bodyPr>
          <a:lstStyle/>
          <a:p>
            <a:pPr algn="ctr"/>
            <a:r>
              <a:rPr lang="en-GB" sz="1600" dirty="0">
                <a:latin typeface="Comic Sans MS" panose="030F0702030302020204" pitchFamily="66" charset="0"/>
              </a:rPr>
              <a:t>12</a:t>
            </a:r>
          </a:p>
        </p:txBody>
      </p:sp>
      <p:sp>
        <p:nvSpPr>
          <p:cNvPr id="23" name="TextBox 22"/>
          <p:cNvSpPr txBox="1"/>
          <p:nvPr/>
        </p:nvSpPr>
        <p:spPr>
          <a:xfrm>
            <a:off x="3334264" y="3081240"/>
            <a:ext cx="586295" cy="338554"/>
          </a:xfrm>
          <a:prstGeom prst="rect">
            <a:avLst/>
          </a:prstGeom>
          <a:noFill/>
        </p:spPr>
        <p:txBody>
          <a:bodyPr wrap="square" rtlCol="0">
            <a:spAutoFit/>
          </a:bodyPr>
          <a:lstStyle/>
          <a:p>
            <a:pPr algn="ctr"/>
            <a:r>
              <a:rPr lang="en-GB" sz="1600" dirty="0">
                <a:latin typeface="Comic Sans MS" panose="030F0702030302020204" pitchFamily="66" charset="0"/>
              </a:rPr>
              <a:t>13</a:t>
            </a:r>
          </a:p>
        </p:txBody>
      </p:sp>
      <p:sp>
        <p:nvSpPr>
          <p:cNvPr id="24" name="TextBox 23"/>
          <p:cNvSpPr txBox="1"/>
          <p:nvPr/>
        </p:nvSpPr>
        <p:spPr>
          <a:xfrm>
            <a:off x="3726063" y="3081240"/>
            <a:ext cx="586295" cy="338554"/>
          </a:xfrm>
          <a:prstGeom prst="rect">
            <a:avLst/>
          </a:prstGeom>
          <a:noFill/>
        </p:spPr>
        <p:txBody>
          <a:bodyPr wrap="square" rtlCol="0">
            <a:spAutoFit/>
          </a:bodyPr>
          <a:lstStyle/>
          <a:p>
            <a:pPr algn="ctr"/>
            <a:r>
              <a:rPr lang="en-GB" sz="1600" dirty="0">
                <a:latin typeface="Comic Sans MS" panose="030F0702030302020204" pitchFamily="66" charset="0"/>
              </a:rPr>
              <a:t>14</a:t>
            </a:r>
          </a:p>
        </p:txBody>
      </p:sp>
      <p:sp>
        <p:nvSpPr>
          <p:cNvPr id="25" name="TextBox 24"/>
          <p:cNvSpPr txBox="1"/>
          <p:nvPr/>
        </p:nvSpPr>
        <p:spPr>
          <a:xfrm>
            <a:off x="4090566" y="3081240"/>
            <a:ext cx="586295" cy="338554"/>
          </a:xfrm>
          <a:prstGeom prst="rect">
            <a:avLst/>
          </a:prstGeom>
          <a:noFill/>
        </p:spPr>
        <p:txBody>
          <a:bodyPr wrap="square" rtlCol="0">
            <a:spAutoFit/>
          </a:bodyPr>
          <a:lstStyle/>
          <a:p>
            <a:pPr algn="ctr"/>
            <a:r>
              <a:rPr lang="en-GB" sz="1600" dirty="0">
                <a:latin typeface="Comic Sans MS" panose="030F0702030302020204" pitchFamily="66" charset="0"/>
              </a:rPr>
              <a:t>15</a:t>
            </a:r>
          </a:p>
        </p:txBody>
      </p:sp>
      <p:sp>
        <p:nvSpPr>
          <p:cNvPr id="26" name="TextBox 25"/>
          <p:cNvSpPr txBox="1"/>
          <p:nvPr/>
        </p:nvSpPr>
        <p:spPr>
          <a:xfrm>
            <a:off x="2589432" y="3457838"/>
            <a:ext cx="586295" cy="338554"/>
          </a:xfrm>
          <a:prstGeom prst="rect">
            <a:avLst/>
          </a:prstGeom>
          <a:noFill/>
        </p:spPr>
        <p:txBody>
          <a:bodyPr wrap="square" rtlCol="0">
            <a:spAutoFit/>
          </a:bodyPr>
          <a:lstStyle/>
          <a:p>
            <a:pPr algn="ctr"/>
            <a:r>
              <a:rPr lang="en-GB" sz="1600" dirty="0">
                <a:latin typeface="Comic Sans MS" panose="030F0702030302020204" pitchFamily="66" charset="0"/>
              </a:rPr>
              <a:t>16</a:t>
            </a:r>
          </a:p>
        </p:txBody>
      </p:sp>
      <p:sp>
        <p:nvSpPr>
          <p:cNvPr id="27" name="TextBox 26"/>
          <p:cNvSpPr txBox="1"/>
          <p:nvPr/>
        </p:nvSpPr>
        <p:spPr>
          <a:xfrm>
            <a:off x="2957448" y="3457838"/>
            <a:ext cx="586295" cy="338554"/>
          </a:xfrm>
          <a:prstGeom prst="rect">
            <a:avLst/>
          </a:prstGeom>
          <a:noFill/>
        </p:spPr>
        <p:txBody>
          <a:bodyPr wrap="square" rtlCol="0">
            <a:spAutoFit/>
          </a:bodyPr>
          <a:lstStyle/>
          <a:p>
            <a:pPr algn="ctr"/>
            <a:r>
              <a:rPr lang="en-GB" sz="1600" dirty="0">
                <a:latin typeface="Comic Sans MS" panose="030F0702030302020204" pitchFamily="66" charset="0"/>
              </a:rPr>
              <a:t>17</a:t>
            </a:r>
          </a:p>
        </p:txBody>
      </p:sp>
      <p:sp>
        <p:nvSpPr>
          <p:cNvPr id="28" name="TextBox 27"/>
          <p:cNvSpPr txBox="1"/>
          <p:nvPr/>
        </p:nvSpPr>
        <p:spPr>
          <a:xfrm>
            <a:off x="3336752" y="3457838"/>
            <a:ext cx="586295" cy="338554"/>
          </a:xfrm>
          <a:prstGeom prst="rect">
            <a:avLst/>
          </a:prstGeom>
          <a:noFill/>
        </p:spPr>
        <p:txBody>
          <a:bodyPr wrap="square" rtlCol="0">
            <a:spAutoFit/>
          </a:bodyPr>
          <a:lstStyle/>
          <a:p>
            <a:pPr algn="ctr"/>
            <a:r>
              <a:rPr lang="en-GB" sz="1600" dirty="0">
                <a:latin typeface="Comic Sans MS" panose="030F0702030302020204" pitchFamily="66" charset="0"/>
              </a:rPr>
              <a:t>18</a:t>
            </a:r>
          </a:p>
        </p:txBody>
      </p:sp>
      <p:sp>
        <p:nvSpPr>
          <p:cNvPr id="29" name="TextBox 28"/>
          <p:cNvSpPr txBox="1"/>
          <p:nvPr/>
        </p:nvSpPr>
        <p:spPr>
          <a:xfrm>
            <a:off x="3710412" y="3457838"/>
            <a:ext cx="586295" cy="338554"/>
          </a:xfrm>
          <a:prstGeom prst="rect">
            <a:avLst/>
          </a:prstGeom>
          <a:noFill/>
        </p:spPr>
        <p:txBody>
          <a:bodyPr wrap="square" rtlCol="0">
            <a:spAutoFit/>
          </a:bodyPr>
          <a:lstStyle/>
          <a:p>
            <a:pPr algn="ctr"/>
            <a:r>
              <a:rPr lang="en-GB" sz="1600" dirty="0">
                <a:latin typeface="Comic Sans MS" panose="030F0702030302020204" pitchFamily="66" charset="0"/>
              </a:rPr>
              <a:t>19</a:t>
            </a:r>
          </a:p>
        </p:txBody>
      </p:sp>
      <p:pic>
        <p:nvPicPr>
          <p:cNvPr id="31" name="Picture 30"/>
          <p:cNvPicPr>
            <a:picLocks noChangeAspect="1"/>
          </p:cNvPicPr>
          <p:nvPr/>
        </p:nvPicPr>
        <p:blipFill>
          <a:blip r:embed="rId7"/>
          <a:stretch>
            <a:fillRect/>
          </a:stretch>
        </p:blipFill>
        <p:spPr>
          <a:xfrm>
            <a:off x="6843045" y="1959944"/>
            <a:ext cx="2012873" cy="885500"/>
          </a:xfrm>
          <a:prstGeom prst="rect">
            <a:avLst/>
          </a:prstGeom>
        </p:spPr>
      </p:pic>
      <p:sp>
        <p:nvSpPr>
          <p:cNvPr id="33" name="TextBox 32"/>
          <p:cNvSpPr txBox="1"/>
          <p:nvPr/>
        </p:nvSpPr>
        <p:spPr>
          <a:xfrm>
            <a:off x="6795816" y="3035942"/>
            <a:ext cx="586295" cy="338554"/>
          </a:xfrm>
          <a:prstGeom prst="rect">
            <a:avLst/>
          </a:prstGeom>
          <a:noFill/>
        </p:spPr>
        <p:txBody>
          <a:bodyPr wrap="square" rtlCol="0">
            <a:spAutoFit/>
          </a:bodyPr>
          <a:lstStyle/>
          <a:p>
            <a:pPr algn="ctr"/>
            <a:r>
              <a:rPr lang="en-GB" sz="1600" dirty="0">
                <a:latin typeface="Comic Sans MS" panose="030F0702030302020204" pitchFamily="66" charset="0"/>
              </a:rPr>
              <a:t>11</a:t>
            </a:r>
          </a:p>
        </p:txBody>
      </p:sp>
      <p:sp>
        <p:nvSpPr>
          <p:cNvPr id="34" name="TextBox 33"/>
          <p:cNvSpPr txBox="1"/>
          <p:nvPr/>
        </p:nvSpPr>
        <p:spPr>
          <a:xfrm>
            <a:off x="7187615" y="3035942"/>
            <a:ext cx="586295" cy="338554"/>
          </a:xfrm>
          <a:prstGeom prst="rect">
            <a:avLst/>
          </a:prstGeom>
          <a:noFill/>
        </p:spPr>
        <p:txBody>
          <a:bodyPr wrap="square" rtlCol="0">
            <a:spAutoFit/>
          </a:bodyPr>
          <a:lstStyle/>
          <a:p>
            <a:pPr algn="ctr"/>
            <a:r>
              <a:rPr lang="en-GB" sz="1600" dirty="0">
                <a:latin typeface="Comic Sans MS" panose="030F0702030302020204" pitchFamily="66" charset="0"/>
              </a:rPr>
              <a:t>12</a:t>
            </a:r>
          </a:p>
        </p:txBody>
      </p:sp>
      <p:sp>
        <p:nvSpPr>
          <p:cNvPr id="35" name="TextBox 34"/>
          <p:cNvSpPr txBox="1"/>
          <p:nvPr/>
        </p:nvSpPr>
        <p:spPr>
          <a:xfrm>
            <a:off x="7565766" y="3035942"/>
            <a:ext cx="586295" cy="338554"/>
          </a:xfrm>
          <a:prstGeom prst="rect">
            <a:avLst/>
          </a:prstGeom>
          <a:noFill/>
        </p:spPr>
        <p:txBody>
          <a:bodyPr wrap="square" rtlCol="0">
            <a:spAutoFit/>
          </a:bodyPr>
          <a:lstStyle/>
          <a:p>
            <a:pPr algn="ctr"/>
            <a:r>
              <a:rPr lang="en-GB" sz="1600" dirty="0">
                <a:latin typeface="Comic Sans MS" panose="030F0702030302020204" pitchFamily="66" charset="0"/>
              </a:rPr>
              <a:t>13</a:t>
            </a:r>
          </a:p>
        </p:txBody>
      </p:sp>
      <p:sp>
        <p:nvSpPr>
          <p:cNvPr id="36" name="TextBox 35"/>
          <p:cNvSpPr txBox="1"/>
          <p:nvPr/>
        </p:nvSpPr>
        <p:spPr>
          <a:xfrm>
            <a:off x="7946277" y="3035942"/>
            <a:ext cx="586295" cy="338554"/>
          </a:xfrm>
          <a:prstGeom prst="rect">
            <a:avLst/>
          </a:prstGeom>
          <a:noFill/>
        </p:spPr>
        <p:txBody>
          <a:bodyPr wrap="square" rtlCol="0">
            <a:spAutoFit/>
          </a:bodyPr>
          <a:lstStyle/>
          <a:p>
            <a:pPr algn="ctr"/>
            <a:r>
              <a:rPr lang="en-GB" sz="1600" dirty="0">
                <a:latin typeface="Comic Sans MS" panose="030F0702030302020204" pitchFamily="66" charset="0"/>
              </a:rPr>
              <a:t>14</a:t>
            </a:r>
          </a:p>
        </p:txBody>
      </p:sp>
      <p:pic>
        <p:nvPicPr>
          <p:cNvPr id="44" name="Picture 4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710412" y="4026888"/>
            <a:ext cx="1375243" cy="1695927"/>
          </a:xfrm>
          <a:prstGeom prst="rect">
            <a:avLst/>
          </a:prstGeom>
        </p:spPr>
      </p:pic>
      <p:sp>
        <p:nvSpPr>
          <p:cNvPr id="45" name="Rounded Rectangular Callout 44"/>
          <p:cNvSpPr/>
          <p:nvPr/>
        </p:nvSpPr>
        <p:spPr>
          <a:xfrm>
            <a:off x="5751841" y="4142555"/>
            <a:ext cx="2392625" cy="1230920"/>
          </a:xfrm>
          <a:prstGeom prst="wedgeRoundRectCallout">
            <a:avLst>
              <a:gd name="adj1" fmla="val -77655"/>
              <a:gd name="adj2" fmla="val 3375"/>
              <a:gd name="adj3" fmla="val 16667"/>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TextBox 45"/>
          <p:cNvSpPr txBox="1"/>
          <p:nvPr/>
        </p:nvSpPr>
        <p:spPr>
          <a:xfrm>
            <a:off x="5874672" y="4173147"/>
            <a:ext cx="2254813" cy="1200329"/>
          </a:xfrm>
          <a:prstGeom prst="rect">
            <a:avLst/>
          </a:prstGeom>
          <a:noFill/>
          <a:ln>
            <a:noFill/>
          </a:ln>
        </p:spPr>
        <p:txBody>
          <a:bodyPr wrap="square" rtlCol="0">
            <a:spAutoFit/>
          </a:bodyPr>
          <a:lstStyle/>
          <a:p>
            <a:pPr algn="ctr"/>
            <a:r>
              <a:rPr lang="en-GB" sz="2400" dirty="0">
                <a:latin typeface="Comic Sans MS" panose="030F0702030302020204" pitchFamily="66" charset="0"/>
              </a:rPr>
              <a:t>I can count on from 10 to see how many!</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4099567567"/>
      </p:ext>
    </p:extLst>
  </p:cSld>
  <p:clrMapOvr>
    <a:masterClrMapping/>
  </p:clrMapOvr>
  <mc:AlternateContent xmlns:mc="http://schemas.openxmlformats.org/markup-compatibility/2006">
    <mc:Choice xmlns:p14="http://schemas.microsoft.com/office/powerpoint/2010/main" Requires="p14">
      <p:transition spd="slow" p14:dur="2000" advTm="81825"/>
    </mc:Choice>
    <mc:Fallback>
      <p:transition spd="slow" advTm="818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8"/>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1"/>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42"/>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3"/>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4"/>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5"/>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9" fill="hold" display="0">
                  <p:stCondLst>
                    <p:cond delay="indefinite"/>
                  </p:stCondLst>
                  <p:endCondLst>
                    <p:cond evt="onStopAudio" delay="0">
                      <p:tgtEl>
                        <p:sldTgt/>
                      </p:tgtEl>
                    </p:cond>
                  </p:endCondLst>
                </p:cTn>
                <p:tgtEl>
                  <p:spTgt spid="2"/>
                </p:tgtEl>
              </p:cMediaNode>
            </p:audio>
          </p:childTnLst>
        </p:cTn>
      </p:par>
    </p:tnLst>
    <p:bldLst>
      <p:bldP spid="4" grpId="0"/>
      <p:bldP spid="17" grpId="0"/>
      <p:bldP spid="18" grpId="0"/>
      <p:bldP spid="20" grpId="0"/>
      <p:bldP spid="22" grpId="0"/>
      <p:bldP spid="23" grpId="0"/>
      <p:bldP spid="24" grpId="0"/>
      <p:bldP spid="25" grpId="0"/>
      <p:bldP spid="26" grpId="0"/>
      <p:bldP spid="27" grpId="0"/>
      <p:bldP spid="28" grpId="0"/>
      <p:bldP spid="29" grpId="0"/>
      <p:bldP spid="33" grpId="0"/>
      <p:bldP spid="34" grpId="0"/>
      <p:bldP spid="35" grpId="0"/>
      <p:bldP spid="36" grpId="0"/>
      <p:bldP spid="45" grpId="0" animBg="1"/>
      <p:bldP spid="4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2.9|12.5|12.5|9.9"/>
</p:tagLst>
</file>

<file path=ppt/tags/tag10.xml><?xml version="1.0" encoding="utf-8"?>
<p:tagLst xmlns:a="http://schemas.openxmlformats.org/drawingml/2006/main" xmlns:r="http://schemas.openxmlformats.org/officeDocument/2006/relationships" xmlns:p="http://schemas.openxmlformats.org/presentationml/2006/main">
  <p:tag name="TIMING" val="|1|5|1.2|1|35.4|4.8|1|0.6|0.6|0.5|0.6|0.6|0.7|0.6|0.7|10.4|11.2|12.2"/>
</p:tagLst>
</file>

<file path=ppt/tags/tag11.xml><?xml version="1.0" encoding="utf-8"?>
<p:tagLst xmlns:a="http://schemas.openxmlformats.org/drawingml/2006/main" xmlns:r="http://schemas.openxmlformats.org/officeDocument/2006/relationships" xmlns:p="http://schemas.openxmlformats.org/presentationml/2006/main">
  <p:tag name="TIMING" val="|0.9|0.6|0.7|0.7|6.5|0.6|0.4|0.2|0.3|0.3|0.8|2.4|1.1|2.3|2.6"/>
</p:tagLst>
</file>

<file path=ppt/tags/tag12.xml><?xml version="1.0" encoding="utf-8"?>
<p:tagLst xmlns:a="http://schemas.openxmlformats.org/drawingml/2006/main" xmlns:r="http://schemas.openxmlformats.org/officeDocument/2006/relationships" xmlns:p="http://schemas.openxmlformats.org/presentationml/2006/main">
  <p:tag name="TIMING" val="|29.4|3.9"/>
</p:tagLst>
</file>

<file path=ppt/tags/tag13.xml><?xml version="1.0" encoding="utf-8"?>
<p:tagLst xmlns:a="http://schemas.openxmlformats.org/drawingml/2006/main" xmlns:r="http://schemas.openxmlformats.org/officeDocument/2006/relationships" xmlns:p="http://schemas.openxmlformats.org/presentationml/2006/main">
  <p:tag name="TIMING" val="|5.2|6.7|3.3|2.3"/>
</p:tagLst>
</file>

<file path=ppt/tags/tag14.xml><?xml version="1.0" encoding="utf-8"?>
<p:tagLst xmlns:a="http://schemas.openxmlformats.org/drawingml/2006/main" xmlns:r="http://schemas.openxmlformats.org/officeDocument/2006/relationships" xmlns:p="http://schemas.openxmlformats.org/presentationml/2006/main">
  <p:tag name="TIMING" val="|3.5|1|1.9|11.1|5.4|2.2|2.1|0.8|0.9"/>
</p:tagLst>
</file>

<file path=ppt/tags/tag15.xml><?xml version="1.0" encoding="utf-8"?>
<p:tagLst xmlns:a="http://schemas.openxmlformats.org/drawingml/2006/main" xmlns:r="http://schemas.openxmlformats.org/officeDocument/2006/relationships" xmlns:p="http://schemas.openxmlformats.org/presentationml/2006/main">
  <p:tag name="TIMING" val="|9|9|18.1|15.7"/>
</p:tagLst>
</file>

<file path=ppt/tags/tag16.xml><?xml version="1.0" encoding="utf-8"?>
<p:tagLst xmlns:a="http://schemas.openxmlformats.org/drawingml/2006/main" xmlns:r="http://schemas.openxmlformats.org/officeDocument/2006/relationships" xmlns:p="http://schemas.openxmlformats.org/presentationml/2006/main">
  <p:tag name="TIMING" val="|1.1|1|0.5|0.6|0.5|0.5|0.6|0.2|0.3|0.9|0.7|5.1|8.1"/>
</p:tagLst>
</file>

<file path=ppt/tags/tag17.xml><?xml version="1.0" encoding="utf-8"?>
<p:tagLst xmlns:a="http://schemas.openxmlformats.org/drawingml/2006/main" xmlns:r="http://schemas.openxmlformats.org/officeDocument/2006/relationships" xmlns:p="http://schemas.openxmlformats.org/presentationml/2006/main">
  <p:tag name="TIMING" val="|2.4|0.9|1.4|0.8"/>
</p:tagLst>
</file>

<file path=ppt/tags/tag18.xml><?xml version="1.0" encoding="utf-8"?>
<p:tagLst xmlns:a="http://schemas.openxmlformats.org/drawingml/2006/main" xmlns:r="http://schemas.openxmlformats.org/officeDocument/2006/relationships" xmlns:p="http://schemas.openxmlformats.org/presentationml/2006/main">
  <p:tag name="TIMING" val="|1.8|1.4|0.8|15.7"/>
</p:tagLst>
</file>

<file path=ppt/tags/tag19.xml><?xml version="1.0" encoding="utf-8"?>
<p:tagLst xmlns:a="http://schemas.openxmlformats.org/drawingml/2006/main" xmlns:r="http://schemas.openxmlformats.org/officeDocument/2006/relationships" xmlns:p="http://schemas.openxmlformats.org/presentationml/2006/main">
  <p:tag name="TIMING" val="|3|10.7|1.1|2.1|0.9|2|1.3"/>
</p:tagLst>
</file>

<file path=ppt/tags/tag2.xml><?xml version="1.0" encoding="utf-8"?>
<p:tagLst xmlns:a="http://schemas.openxmlformats.org/drawingml/2006/main" xmlns:r="http://schemas.openxmlformats.org/officeDocument/2006/relationships" xmlns:p="http://schemas.openxmlformats.org/presentationml/2006/main">
  <p:tag name="TIMING" val="|10.5|14.1|2.8|6.6|1.8|1.9|1.6|1|1.4|0.8|1.6|0.6|1.2|1.3|0.7|1.1|0.7|1.2|1|1.5|0.9|1.4|1.1|5.6"/>
</p:tagLst>
</file>

<file path=ppt/tags/tag20.xml><?xml version="1.0" encoding="utf-8"?>
<p:tagLst xmlns:a="http://schemas.openxmlformats.org/drawingml/2006/main" xmlns:r="http://schemas.openxmlformats.org/officeDocument/2006/relationships" xmlns:p="http://schemas.openxmlformats.org/presentationml/2006/main">
  <p:tag name="TIMING" val="|7|8.8|1|1.6|0.8|2.5|1.1"/>
</p:tagLst>
</file>

<file path=ppt/tags/tag21.xml><?xml version="1.0" encoding="utf-8"?>
<p:tagLst xmlns:a="http://schemas.openxmlformats.org/drawingml/2006/main" xmlns:r="http://schemas.openxmlformats.org/officeDocument/2006/relationships" xmlns:p="http://schemas.openxmlformats.org/presentationml/2006/main">
  <p:tag name="TIMING" val="|5.2|1.9|6.9|3|2.1|3.6|2"/>
</p:tagLst>
</file>

<file path=ppt/tags/tag22.xml><?xml version="1.0" encoding="utf-8"?>
<p:tagLst xmlns:a="http://schemas.openxmlformats.org/drawingml/2006/main" xmlns:r="http://schemas.openxmlformats.org/officeDocument/2006/relationships" xmlns:p="http://schemas.openxmlformats.org/presentationml/2006/main">
  <p:tag name="TIMING" val="|9.1|2.5|9.3|2.2|9.8|2.1|4.5"/>
</p:tagLst>
</file>

<file path=ppt/tags/tag23.xml><?xml version="1.0" encoding="utf-8"?>
<p:tagLst xmlns:a="http://schemas.openxmlformats.org/drawingml/2006/main" xmlns:r="http://schemas.openxmlformats.org/officeDocument/2006/relationships" xmlns:p="http://schemas.openxmlformats.org/presentationml/2006/main">
  <p:tag name="TIMING" val="|14.4|2.3|3.6|3.3|1.7|3"/>
</p:tagLst>
</file>

<file path=ppt/tags/tag3.xml><?xml version="1.0" encoding="utf-8"?>
<p:tagLst xmlns:a="http://schemas.openxmlformats.org/drawingml/2006/main" xmlns:r="http://schemas.openxmlformats.org/officeDocument/2006/relationships" xmlns:p="http://schemas.openxmlformats.org/presentationml/2006/main">
  <p:tag name="TIMING" val="|3|17.7|15.7|10.3|4.1"/>
</p:tagLst>
</file>

<file path=ppt/tags/tag4.xml><?xml version="1.0" encoding="utf-8"?>
<p:tagLst xmlns:a="http://schemas.openxmlformats.org/drawingml/2006/main" xmlns:r="http://schemas.openxmlformats.org/officeDocument/2006/relationships" xmlns:p="http://schemas.openxmlformats.org/presentationml/2006/main">
  <p:tag name="TIMING" val="|2.8|5.1|15.4|1.8|1.4"/>
</p:tagLst>
</file>

<file path=ppt/tags/tag5.xml><?xml version="1.0" encoding="utf-8"?>
<p:tagLst xmlns:a="http://schemas.openxmlformats.org/drawingml/2006/main" xmlns:r="http://schemas.openxmlformats.org/officeDocument/2006/relationships" xmlns:p="http://schemas.openxmlformats.org/presentationml/2006/main">
  <p:tag name="TIMING" val="|0.6|4.8|15.5|4.9|1.7|1.3|1.5|1.3|1.6|1.9|1.6|1.7|3.7|25.1|3.5|1.3|1.4"/>
</p:tagLst>
</file>

<file path=ppt/tags/tag6.xml><?xml version="1.0" encoding="utf-8"?>
<p:tagLst xmlns:a="http://schemas.openxmlformats.org/drawingml/2006/main" xmlns:r="http://schemas.openxmlformats.org/officeDocument/2006/relationships" xmlns:p="http://schemas.openxmlformats.org/presentationml/2006/main">
  <p:tag name="TIMING" val="|2.5|1.9|4.8|1.8|8.9|6.4|5.4|1.5|1|1.5|1.2|1.6|1.1|1.4|1.2|1.3|0.9|0.5|1|0.5|1|0.8"/>
</p:tagLst>
</file>

<file path=ppt/tags/tag7.xml><?xml version="1.0" encoding="utf-8"?>
<p:tagLst xmlns:a="http://schemas.openxmlformats.org/drawingml/2006/main" xmlns:r="http://schemas.openxmlformats.org/officeDocument/2006/relationships" xmlns:p="http://schemas.openxmlformats.org/presentationml/2006/main">
  <p:tag name="TIMING" val="|19.9|3.1|1|0.8|0.7|0.6|0.6|0.7|1.2|0.6|0.5|0.6|0.6|0.7|0.7|0.6|0.6"/>
</p:tagLst>
</file>

<file path=ppt/tags/tag8.xml><?xml version="1.0" encoding="utf-8"?>
<p:tagLst xmlns:a="http://schemas.openxmlformats.org/drawingml/2006/main" xmlns:r="http://schemas.openxmlformats.org/officeDocument/2006/relationships" xmlns:p="http://schemas.openxmlformats.org/presentationml/2006/main">
  <p:tag name="TIMING" val="|1.2|8.7|12.1|19.3|13.6|1.2"/>
</p:tagLst>
</file>

<file path=ppt/tags/tag9.xml><?xml version="1.0" encoding="utf-8"?>
<p:tagLst xmlns:a="http://schemas.openxmlformats.org/drawingml/2006/main" xmlns:r="http://schemas.openxmlformats.org/officeDocument/2006/relationships" xmlns:p="http://schemas.openxmlformats.org/presentationml/2006/main">
  <p:tag name="TIMING" val="|0.7|7.1|20.7|0.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1465</TotalTime>
  <Words>989</Words>
  <Application>Microsoft Office PowerPoint</Application>
  <PresentationFormat>Widescreen</PresentationFormat>
  <Paragraphs>419</Paragraphs>
  <Slides>46</Slides>
  <Notes>0</Notes>
  <HiddenSlides>0</HiddenSlides>
  <MMClips>38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46</vt:i4>
      </vt:variant>
    </vt:vector>
  </HeadingPairs>
  <TitlesOfParts>
    <vt:vector size="52" baseType="lpstr">
      <vt:lpstr>Arial</vt:lpstr>
      <vt:lpstr>Calibri</vt:lpstr>
      <vt:lpstr>Calibri Light</vt:lpstr>
      <vt:lpstr>Cambria Math</vt:lpstr>
      <vt:lpstr>Comic Sans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Task 2  Have a go at question 4 on the worksheet</vt:lpstr>
      <vt:lpstr>PowerPoint Presentation</vt:lpstr>
      <vt:lpstr>PowerPoint Presentation</vt:lpstr>
      <vt:lpstr>Tuesday objective:  Number from 11 to 20 </vt:lpstr>
      <vt:lpstr>PowerPoint Presentation</vt:lpstr>
      <vt:lpstr>PowerPoint Presentation</vt:lpstr>
      <vt:lpstr>PowerPoint Presentation</vt:lpstr>
      <vt:lpstr>Task 1: Have a go at question 1 on the worksheet</vt:lpstr>
      <vt:lpstr>PowerPoint Presentation</vt:lpstr>
      <vt:lpstr>PowerPoint Presentation</vt:lpstr>
      <vt:lpstr>Task 2: Have a go a question 2 on the worksheet</vt:lpstr>
      <vt:lpstr>PowerPoint Presentation</vt:lpstr>
      <vt:lpstr>Task 3: Have a go a question 3 on the worksheet</vt:lpstr>
      <vt:lpstr>PowerPoint Presentation</vt:lpstr>
      <vt:lpstr>PowerPoint Presentation</vt:lpstr>
      <vt:lpstr>PowerPoint Presentation</vt:lpstr>
      <vt:lpstr>Wednesday objective:  Tens and ones</vt:lpstr>
      <vt:lpstr>PowerPoint Presentation</vt:lpstr>
      <vt:lpstr>PowerPoint Presentation</vt:lpstr>
      <vt:lpstr>PowerPoint Presentation</vt:lpstr>
      <vt:lpstr>PowerPoint Presentation</vt:lpstr>
      <vt:lpstr>PowerPoint Presentation</vt:lpstr>
      <vt:lpstr> Task 1: Have a go at question 1 on the worksheet</vt:lpstr>
      <vt:lpstr>PowerPoint Presentation</vt:lpstr>
      <vt:lpstr>PowerPoint Presentation</vt:lpstr>
      <vt:lpstr>PowerPoint Presentation</vt:lpstr>
      <vt:lpstr>Task 2 Have a go at questions 2 and 3 on the worksheet</vt:lpstr>
      <vt:lpstr>Thursday: To consolidate understanding of numbers to 20</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Session 1: Reviewing Whole Part-Part Model</dc:title>
  <dc:creator>denise waller</dc:creator>
  <cp:lastModifiedBy>denise waller</cp:lastModifiedBy>
  <cp:revision>82</cp:revision>
  <dcterms:created xsi:type="dcterms:W3CDTF">2021-01-02T15:05:27Z</dcterms:created>
  <dcterms:modified xsi:type="dcterms:W3CDTF">2021-01-22T14:50:15Z</dcterms:modified>
</cp:coreProperties>
</file>