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0" r:id="rId4"/>
    <p:sldId id="258" r:id="rId5"/>
    <p:sldId id="271" r:id="rId6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0342" autoAdjust="0"/>
  </p:normalViewPr>
  <p:slideViewPr>
    <p:cSldViewPr>
      <p:cViewPr>
        <p:scale>
          <a:sx n="90" d="100"/>
          <a:sy n="90" d="100"/>
        </p:scale>
        <p:origin x="-804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362BC-B729-414B-BED9-D7B24A0F8685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3E306-DCB2-4952-9C73-6A9F26A10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207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4D0E3-E486-4921-AB26-138A7BC6514B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4BAF0-476F-469B-8966-97A8A1B70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931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4BAF0-476F-469B-8966-97A8A1B70AE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323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Governor speech</a:t>
            </a:r>
            <a:r>
              <a:rPr lang="en-GB" baseline="0" dirty="0" smtClean="0"/>
              <a:t> by Chair – Clare Allen.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4BAF0-476F-469B-8966-97A8A1B70AE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884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EYFS – Baseline Tests, Outdoor provision, Written evidence, New staff member!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Vulnerable</a:t>
            </a:r>
            <a:r>
              <a:rPr lang="en-GB" baseline="0" dirty="0" smtClean="0"/>
              <a:t> Groups – Nurture Group, Whole school ethos through training, Narrowing the gap, TA effectiveness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 smtClean="0"/>
              <a:t>Emotional Well-being and Resilience – Outdoor Learning Program, Healthy Eating, Increased Physical Activity, Keeping Safe, Routes to </a:t>
            </a:r>
            <a:r>
              <a:rPr lang="en-GB" baseline="0" dirty="0" err="1" smtClean="0"/>
              <a:t>Reslience</a:t>
            </a:r>
            <a:r>
              <a:rPr lang="en-GB" baseline="0" dirty="0" smtClean="0"/>
              <a:t>, Mentally Healthy Schools, Happy Lunchtimes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aseline="0" dirty="0" smtClean="0"/>
              <a:t>Enterprising and Creative Curriculum – Looking to Inspire, Embedding Enterprise, ICT improvements, </a:t>
            </a:r>
            <a:r>
              <a:rPr lang="en-GB" baseline="0" dirty="0" err="1" smtClean="0"/>
              <a:t>Residentials</a:t>
            </a:r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aseline="0" dirty="0" smtClean="0"/>
              <a:t>Reading – Guided Reading, Love 2 Read, New Books, Removal of Older Books, Impact on results Greater Depth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aseline="0" dirty="0" smtClean="0"/>
              <a:t>Marking and Feedback - Book evidence, Children’s response and progress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aseline="0" dirty="0" smtClean="0"/>
              <a:t>Inspirational Challenge – Identification and provision, Opportunities for all and the most able (Sport, Enterprise, Music, Drama, ICT)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aseline="0" dirty="0" smtClean="0"/>
              <a:t>Collaborative Partnership for School Improvement – Teaching School Alliance (CPD for staff), Vale Collaboration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4BAF0-476F-469B-8966-97A8A1B70AE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034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4BAF0-476F-469B-8966-97A8A1B70AE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034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51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52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56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56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3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36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69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48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76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2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A023-A967-445D-8A9E-C5B702AA67F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59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A023-A967-445D-8A9E-C5B702AA67F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FE36B-E7B3-4728-B815-8B8FA48E4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Communications Evening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Summer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0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Agenda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8136904" cy="4176464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School </a:t>
            </a:r>
            <a:r>
              <a:rPr lang="en-GB" dirty="0">
                <a:solidFill>
                  <a:schemeClr val="tx1"/>
                </a:solidFill>
              </a:rPr>
              <a:t>and Class Structure 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	- Meet </a:t>
            </a:r>
            <a:r>
              <a:rPr lang="en-GB" dirty="0">
                <a:solidFill>
                  <a:schemeClr val="tx1"/>
                </a:solidFill>
              </a:rPr>
              <a:t>Miss </a:t>
            </a:r>
            <a:r>
              <a:rPr lang="en-GB" dirty="0" smtClean="0">
                <a:solidFill>
                  <a:schemeClr val="tx1"/>
                </a:solidFill>
              </a:rPr>
              <a:t>Widdowson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Message </a:t>
            </a:r>
            <a:r>
              <a:rPr lang="en-GB" dirty="0">
                <a:solidFill>
                  <a:schemeClr val="tx1"/>
                </a:solidFill>
              </a:rPr>
              <a:t>from the Chair of </a:t>
            </a:r>
            <a:r>
              <a:rPr lang="en-GB" dirty="0" smtClean="0">
                <a:solidFill>
                  <a:schemeClr val="tx1"/>
                </a:solidFill>
              </a:rPr>
              <a:t>Governors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School </a:t>
            </a:r>
            <a:r>
              <a:rPr lang="en-GB" dirty="0">
                <a:solidFill>
                  <a:schemeClr val="tx1"/>
                </a:solidFill>
              </a:rPr>
              <a:t>Development </a:t>
            </a:r>
            <a:r>
              <a:rPr lang="en-GB" dirty="0" smtClean="0">
                <a:solidFill>
                  <a:schemeClr val="tx1"/>
                </a:solidFill>
              </a:rPr>
              <a:t>Plan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School </a:t>
            </a:r>
            <a:r>
              <a:rPr lang="en-GB" dirty="0">
                <a:solidFill>
                  <a:schemeClr val="tx1"/>
                </a:solidFill>
              </a:rPr>
              <a:t>Ethos and Vision </a:t>
            </a:r>
            <a:r>
              <a:rPr lang="en-GB" dirty="0" smtClean="0">
                <a:solidFill>
                  <a:schemeClr val="tx1"/>
                </a:solidFill>
              </a:rPr>
              <a:t>Development	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Our </a:t>
            </a:r>
            <a:r>
              <a:rPr lang="en-GB" dirty="0">
                <a:solidFill>
                  <a:schemeClr val="tx1"/>
                </a:solidFill>
              </a:rPr>
              <a:t>Outdoor Playground Project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Mental </a:t>
            </a:r>
            <a:r>
              <a:rPr lang="en-GB" dirty="0">
                <a:solidFill>
                  <a:schemeClr val="tx1"/>
                </a:solidFill>
              </a:rPr>
              <a:t>Health and </a:t>
            </a:r>
            <a:r>
              <a:rPr lang="en-GB" dirty="0" smtClean="0">
                <a:solidFill>
                  <a:schemeClr val="tx1"/>
                </a:solidFill>
              </a:rPr>
              <a:t>Wellbeing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Attendance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Questions</a:t>
            </a:r>
            <a:endParaRPr lang="en-GB" dirty="0">
              <a:solidFill>
                <a:schemeClr val="tx1"/>
              </a:solidFill>
            </a:endParaRP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24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8-01-30 at 17.03.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0" y="116417"/>
            <a:ext cx="8942917" cy="4102100"/>
          </a:xfrm>
          <a:prstGeom prst="rect">
            <a:avLst/>
          </a:prstGeom>
        </p:spPr>
      </p:pic>
      <p:pic>
        <p:nvPicPr>
          <p:cNvPr id="5" name="Picture 4" descr="Screen Shot 2017-05-24 at 21.19.2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538" y="2868084"/>
            <a:ext cx="46609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32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School Development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624736" cy="2952328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EYFS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Vulnerable Groups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Emotional Wellbeing and Resilience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Enterprising and Creative Curriculum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Reading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Marking and Feedback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Inspirational Challenge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Collaborative Partnership for School Improvement</a:t>
            </a:r>
          </a:p>
        </p:txBody>
      </p:sp>
    </p:spTree>
    <p:extLst>
      <p:ext uri="{BB962C8B-B14F-4D97-AF65-F5344CB8AC3E}">
        <p14:creationId xmlns:p14="http://schemas.microsoft.com/office/powerpoint/2010/main" val="14516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Points Raised On the Night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624736" cy="2952328"/>
          </a:xfrm>
        </p:spPr>
        <p:txBody>
          <a:bodyPr>
            <a:normAutofit fontScale="4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Offer of help to filter out older books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School Lunches – Dessert options and individualised approaches to encouraging children to eat meals 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Emotional Wellbeing and Resilience </a:t>
            </a:r>
            <a:r>
              <a:rPr lang="en-GB" dirty="0" smtClean="0">
                <a:solidFill>
                  <a:schemeClr val="tx1"/>
                </a:solidFill>
              </a:rPr>
              <a:t>for all children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Arrival at 9am no disadvantage over 8:50am arrival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Term dates to be better visible on website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Offer of bids/fund raising via parents workplace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Clarification on Class 3 – structure of teachers </a:t>
            </a:r>
            <a:r>
              <a:rPr lang="en-GB" smtClean="0">
                <a:solidFill>
                  <a:schemeClr val="tx1"/>
                </a:solidFill>
              </a:rPr>
              <a:t>within the </a:t>
            </a:r>
            <a:r>
              <a:rPr lang="en-GB" dirty="0" smtClean="0">
                <a:solidFill>
                  <a:schemeClr val="tx1"/>
                </a:solidFill>
              </a:rPr>
              <a:t>class may change due to </a:t>
            </a:r>
            <a:r>
              <a:rPr lang="en-GB" smtClean="0">
                <a:solidFill>
                  <a:schemeClr val="tx1"/>
                </a:solidFill>
              </a:rPr>
              <a:t>return from maternity </a:t>
            </a:r>
            <a:r>
              <a:rPr lang="en-GB" dirty="0" smtClean="0">
                <a:solidFill>
                  <a:schemeClr val="tx1"/>
                </a:solidFill>
              </a:rPr>
              <a:t>but not children within the class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Sent via message to office: Consideration of the amount of after school events in one week.</a:t>
            </a: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292</Words>
  <Application>Microsoft Office PowerPoint</Application>
  <PresentationFormat>On-screen Show (4:3)</PresentationFormat>
  <Paragraphs>45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Communications Evening</vt:lpstr>
      <vt:lpstr>Agenda</vt:lpstr>
      <vt:lpstr>PowerPoint Presentation</vt:lpstr>
      <vt:lpstr>School Development</vt:lpstr>
      <vt:lpstr>Points Raised On the Night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Evening</dc:title>
  <dc:creator>Matt Lee</dc:creator>
  <cp:lastModifiedBy>Matt Lee</cp:lastModifiedBy>
  <cp:revision>68</cp:revision>
  <cp:lastPrinted>2016-06-29T14:36:54Z</cp:lastPrinted>
  <dcterms:created xsi:type="dcterms:W3CDTF">2016-06-29T11:49:13Z</dcterms:created>
  <dcterms:modified xsi:type="dcterms:W3CDTF">2018-06-25T17:46:27Z</dcterms:modified>
</cp:coreProperties>
</file>