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90" r:id="rId4"/>
    <p:sldId id="261" r:id="rId5"/>
    <p:sldId id="262" r:id="rId6"/>
    <p:sldId id="289" r:id="rId7"/>
    <p:sldId id="276" r:id="rId8"/>
    <p:sldId id="265" r:id="rId9"/>
    <p:sldId id="272"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7" autoAdjust="0"/>
    <p:restoredTop sz="94660"/>
  </p:normalViewPr>
  <p:slideViewPr>
    <p:cSldViewPr snapToGrid="0">
      <p:cViewPr varScale="1">
        <p:scale>
          <a:sx n="58" d="100"/>
          <a:sy n="58" d="100"/>
        </p:scale>
        <p:origin x="86"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6D3B3-9BBA-42F0-84EE-1439D4133655}"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E812-28D5-4B25-B4A1-FD7B997C74E6}" type="slidenum">
              <a:rPr lang="en-GB" smtClean="0"/>
              <a:t>‹#›</a:t>
            </a:fld>
            <a:endParaRPr lang="en-GB"/>
          </a:p>
        </p:txBody>
      </p:sp>
    </p:spTree>
    <p:extLst>
      <p:ext uri="{BB962C8B-B14F-4D97-AF65-F5344CB8AC3E}">
        <p14:creationId xmlns:p14="http://schemas.microsoft.com/office/powerpoint/2010/main" val="135879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2F730D-3357-410A-B36A-2A7C053013E8}" type="datetime1">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47973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DEF1F8-4908-4DF5-886D-331631BFC8E9}" type="datetime1">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285519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6EB37C-8BCB-44C8-B169-4ED434753E65}" type="datetime1">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337985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6D176-2DEC-4916-87C3-E746A400B9E8}" type="datetime1">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97824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0989E4-F3FD-4CE0-BA4B-214468281E06}" type="datetime1">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352360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650390-C284-458C-BB04-5B795ADBA69F}" type="datetime1">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367135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A45297-9844-4F2E-B894-520579F95D15}" type="datetime1">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102544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8BB92E-233B-47B0-8DC6-7E80A1F26FB0}" type="datetime1">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107260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86018-85BB-416D-B7EB-089A5177880E}" type="datetime1">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419297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00B2D-B3F7-4D5E-ADB0-53F058F68FC5}" type="datetime1">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95301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A96F1C-5E1A-4CAE-86FC-CAF2BB780771}" type="datetime1">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F9688-1BD4-41BA-A786-47765945C7DE}" type="slidenum">
              <a:rPr lang="en-GB" smtClean="0"/>
              <a:t>‹#›</a:t>
            </a:fld>
            <a:endParaRPr lang="en-GB"/>
          </a:p>
        </p:txBody>
      </p:sp>
    </p:spTree>
    <p:extLst>
      <p:ext uri="{BB962C8B-B14F-4D97-AF65-F5344CB8AC3E}">
        <p14:creationId xmlns:p14="http://schemas.microsoft.com/office/powerpoint/2010/main" val="6017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21576-1C63-4A9F-AF35-3B18D4DBA559}" type="datetime1">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F9688-1BD4-41BA-A786-47765945C7DE}" type="slidenum">
              <a:rPr lang="en-GB" smtClean="0"/>
              <a:t>‹#›</a:t>
            </a:fld>
            <a:endParaRPr lang="en-GB"/>
          </a:p>
        </p:txBody>
      </p:sp>
    </p:spTree>
    <p:extLst>
      <p:ext uri="{BB962C8B-B14F-4D97-AF65-F5344CB8AC3E}">
        <p14:creationId xmlns:p14="http://schemas.microsoft.com/office/powerpoint/2010/main" val="126891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honicsplay.co.uk/resources"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0182" y="434108"/>
            <a:ext cx="9144000" cy="1607128"/>
          </a:xfrm>
          <a:solidFill>
            <a:schemeClr val="bg1"/>
          </a:solidFill>
        </p:spPr>
        <p:txBody>
          <a:bodyPr/>
          <a:lstStyle/>
          <a:p>
            <a:r>
              <a:rPr lang="en-GB" b="1" dirty="0" smtClean="0">
                <a:latin typeface="Comic Sans MS" panose="030F0702030302020204" pitchFamily="66" charset="0"/>
              </a:rPr>
              <a:t>Phonics Home Learning</a:t>
            </a:r>
            <a:endParaRPr lang="en-GB" b="1" dirty="0">
              <a:latin typeface="Comic Sans MS" panose="030F0702030302020204" pitchFamily="66" charset="0"/>
            </a:endParaRPr>
          </a:p>
        </p:txBody>
      </p:sp>
      <p:pic>
        <p:nvPicPr>
          <p:cNvPr id="1028" name="Picture 4" descr="What is the Order of Phonics Teaching? - Answered - Twinkl Teaching W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320" y="2448646"/>
            <a:ext cx="600075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20F9688-1BD4-41BA-A786-47765945C7DE}" type="slidenum">
              <a:rPr lang="en-GB" smtClean="0"/>
              <a:t>1</a:t>
            </a:fld>
            <a:endParaRPr lang="en-GB"/>
          </a:p>
        </p:txBody>
      </p:sp>
    </p:spTree>
    <p:extLst>
      <p:ext uri="{BB962C8B-B14F-4D97-AF65-F5344CB8AC3E}">
        <p14:creationId xmlns:p14="http://schemas.microsoft.com/office/powerpoint/2010/main" val="3072650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345" y="110835"/>
            <a:ext cx="10910455" cy="1770215"/>
          </a:xfrm>
          <a:solidFill>
            <a:schemeClr val="bg1"/>
          </a:solidFill>
        </p:spPr>
        <p:txBody>
          <a:bodyPr>
            <a:normAutofit fontScale="90000"/>
          </a:bodyPr>
          <a:lstStyle/>
          <a:p>
            <a:r>
              <a:rPr lang="en-GB" sz="2800" b="1" dirty="0" smtClean="0">
                <a:latin typeface="Comic Sans MS" panose="030F0702030302020204" pitchFamily="66" charset="0"/>
              </a:rPr>
              <a:t>Extra – Practise your phonics on the website Phonics Play for the weekly sounds.</a:t>
            </a:r>
            <a:br>
              <a:rPr lang="en-GB" sz="2800" b="1" dirty="0" smtClean="0">
                <a:latin typeface="Comic Sans MS" panose="030F0702030302020204" pitchFamily="66" charset="0"/>
              </a:rPr>
            </a:br>
            <a:r>
              <a:rPr lang="en-GB" sz="2800" b="1" dirty="0">
                <a:latin typeface="Comic Sans MS" panose="030F0702030302020204" pitchFamily="66" charset="0"/>
              </a:rPr>
              <a:t/>
            </a:r>
            <a:br>
              <a:rPr lang="en-GB" sz="2800" b="1" dirty="0">
                <a:latin typeface="Comic Sans MS" panose="030F0702030302020204" pitchFamily="66" charset="0"/>
              </a:rPr>
            </a:br>
            <a:r>
              <a:rPr lang="en-GB" sz="2800" b="1" dirty="0" smtClean="0">
                <a:latin typeface="Comic Sans MS" panose="030F0702030302020204" pitchFamily="66" charset="0"/>
                <a:hlinkClick r:id="rId2"/>
              </a:rPr>
              <a:t>https://www.phonicsplay.co.uk/resources</a:t>
            </a:r>
            <a:r>
              <a:rPr lang="en-GB" sz="2800" b="1" dirty="0" smtClean="0">
                <a:latin typeface="Comic Sans MS" panose="030F0702030302020204" pitchFamily="66" charset="0"/>
              </a:rPr>
              <a:t/>
            </a:r>
            <a:br>
              <a:rPr lang="en-GB" sz="2800" b="1" dirty="0" smtClean="0">
                <a:latin typeface="Comic Sans MS" panose="030F0702030302020204" pitchFamily="66" charset="0"/>
              </a:rPr>
            </a:br>
            <a:endParaRPr lang="en-GB" sz="2800" b="1" dirty="0">
              <a:latin typeface="Comic Sans MS" panose="030F0702030302020204" pitchFamily="66" charset="0"/>
            </a:endParaRPr>
          </a:p>
        </p:txBody>
      </p:sp>
      <p:sp>
        <p:nvSpPr>
          <p:cNvPr id="3" name="Content Placeholder 2"/>
          <p:cNvSpPr>
            <a:spLocks noGrp="1"/>
          </p:cNvSpPr>
          <p:nvPr>
            <p:ph sz="half" idx="1"/>
          </p:nvPr>
        </p:nvSpPr>
        <p:spPr>
          <a:xfrm>
            <a:off x="201263" y="2105891"/>
            <a:ext cx="5955145" cy="4606781"/>
          </a:xfrm>
          <a:solidFill>
            <a:schemeClr val="bg1"/>
          </a:solidFill>
        </p:spPr>
        <p:txBody>
          <a:bodyPr/>
          <a:lstStyle/>
          <a:p>
            <a:pPr marL="0" indent="0">
              <a:buNone/>
            </a:pPr>
            <a:r>
              <a:rPr lang="en-GB" b="1" dirty="0" smtClean="0">
                <a:solidFill>
                  <a:srgbClr val="7030A0"/>
                </a:solidFill>
                <a:latin typeface="Comic Sans MS" panose="030F0702030302020204" pitchFamily="66" charset="0"/>
              </a:rPr>
              <a:t>Purple Group – Phase 3</a:t>
            </a:r>
          </a:p>
          <a:p>
            <a:pPr marL="0" indent="0">
              <a:buNone/>
            </a:pPr>
            <a:endParaRPr lang="en-GB" b="1" dirty="0">
              <a:solidFill>
                <a:srgbClr val="7030A0"/>
              </a:solidFill>
              <a:latin typeface="Comic Sans MS" panose="030F0702030302020204" pitchFamily="66" charset="0"/>
            </a:endParaRPr>
          </a:p>
          <a:p>
            <a:pPr marL="0" indent="0">
              <a:buNone/>
            </a:pPr>
            <a:endParaRPr lang="en-GB" b="1" dirty="0" smtClean="0">
              <a:solidFill>
                <a:srgbClr val="7030A0"/>
              </a:solidFill>
              <a:latin typeface="Comic Sans MS" panose="030F0702030302020204" pitchFamily="66" charset="0"/>
            </a:endParaRPr>
          </a:p>
          <a:p>
            <a:pPr marL="0" indent="0">
              <a:buNone/>
            </a:pPr>
            <a:endParaRPr lang="en-GB" b="1" dirty="0">
              <a:solidFill>
                <a:srgbClr val="7030A0"/>
              </a:solidFill>
              <a:latin typeface="Comic Sans MS" panose="030F0702030302020204" pitchFamily="66" charset="0"/>
            </a:endParaRPr>
          </a:p>
          <a:p>
            <a:pPr marL="0" indent="0">
              <a:buNone/>
            </a:pPr>
            <a:endParaRPr lang="en-GB" b="1" dirty="0" smtClean="0">
              <a:solidFill>
                <a:srgbClr val="7030A0"/>
              </a:solidFill>
              <a:latin typeface="Comic Sans MS" panose="030F0702030302020204" pitchFamily="66" charset="0"/>
            </a:endParaRPr>
          </a:p>
          <a:p>
            <a:pPr marL="0" indent="0">
              <a:buNone/>
            </a:pPr>
            <a:endParaRPr lang="en-GB" b="1" dirty="0">
              <a:solidFill>
                <a:srgbClr val="7030A0"/>
              </a:solidFill>
              <a:latin typeface="Comic Sans MS" panose="030F0702030302020204" pitchFamily="66" charset="0"/>
            </a:endParaRPr>
          </a:p>
          <a:p>
            <a:pPr marL="0" indent="0">
              <a:buNone/>
            </a:pPr>
            <a:r>
              <a:rPr lang="en-GB" b="1" dirty="0" smtClean="0">
                <a:latin typeface="Comic Sans MS" panose="030F0702030302020204" pitchFamily="66" charset="0"/>
              </a:rPr>
              <a:t>Set 1-7 – consonant digraphs</a:t>
            </a:r>
          </a:p>
          <a:p>
            <a:pPr marL="0" indent="0">
              <a:buNone/>
            </a:pPr>
            <a:endParaRPr lang="en-GB" b="1" dirty="0">
              <a:latin typeface="Comic Sans MS" panose="030F0702030302020204" pitchFamily="66" charset="0"/>
            </a:endParaRPr>
          </a:p>
        </p:txBody>
      </p:sp>
      <p:sp>
        <p:nvSpPr>
          <p:cNvPr id="4" name="Content Placeholder 3"/>
          <p:cNvSpPr>
            <a:spLocks noGrp="1"/>
          </p:cNvSpPr>
          <p:nvPr>
            <p:ph sz="half" idx="2"/>
          </p:nvPr>
        </p:nvSpPr>
        <p:spPr>
          <a:xfrm>
            <a:off x="6437745" y="2041236"/>
            <a:ext cx="5622636" cy="4606781"/>
          </a:xfrm>
          <a:solidFill>
            <a:schemeClr val="bg1"/>
          </a:solidFill>
        </p:spPr>
        <p:txBody>
          <a:bodyPr/>
          <a:lstStyle/>
          <a:p>
            <a:endParaRPr lang="en-GB" dirty="0" smtClean="0"/>
          </a:p>
          <a:p>
            <a:endParaRPr lang="en-GB" dirty="0"/>
          </a:p>
        </p:txBody>
      </p:sp>
      <p:pic>
        <p:nvPicPr>
          <p:cNvPr id="5" name="Picture 4"/>
          <p:cNvPicPr>
            <a:picLocks noChangeAspect="1"/>
          </p:cNvPicPr>
          <p:nvPr/>
        </p:nvPicPr>
        <p:blipFill rotWithShape="1">
          <a:blip r:embed="rId3"/>
          <a:srcRect l="15489" t="15339" r="9777" b="19528"/>
          <a:stretch/>
        </p:blipFill>
        <p:spPr>
          <a:xfrm>
            <a:off x="6487390" y="2387616"/>
            <a:ext cx="5557980" cy="3139321"/>
          </a:xfrm>
          <a:prstGeom prst="rect">
            <a:avLst/>
          </a:prstGeom>
        </p:spPr>
      </p:pic>
      <p:pic>
        <p:nvPicPr>
          <p:cNvPr id="6" name="Picture 5"/>
          <p:cNvPicPr>
            <a:picLocks noChangeAspect="1"/>
          </p:cNvPicPr>
          <p:nvPr/>
        </p:nvPicPr>
        <p:blipFill>
          <a:blip r:embed="rId4"/>
          <a:stretch>
            <a:fillRect/>
          </a:stretch>
        </p:blipFill>
        <p:spPr>
          <a:xfrm>
            <a:off x="273627" y="3028517"/>
            <a:ext cx="5810416" cy="1857517"/>
          </a:xfrm>
          <a:prstGeom prst="rect">
            <a:avLst/>
          </a:prstGeom>
        </p:spPr>
      </p:pic>
    </p:spTree>
    <p:extLst>
      <p:ext uri="{BB962C8B-B14F-4D97-AF65-F5344CB8AC3E}">
        <p14:creationId xmlns:p14="http://schemas.microsoft.com/office/powerpoint/2010/main" val="99051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665019" y="165834"/>
            <a:ext cx="10868297" cy="6247864"/>
          </a:xfrm>
          <a:prstGeom prst="rect">
            <a:avLst/>
          </a:prstGeom>
          <a:solidFill>
            <a:schemeClr val="bg1"/>
          </a:solidFill>
        </p:spPr>
        <p:txBody>
          <a:bodyPr wrap="square" rtlCol="0">
            <a:spAutoFit/>
          </a:bodyPr>
          <a:lstStyle/>
          <a:p>
            <a:pPr algn="ctr"/>
            <a:r>
              <a:rPr lang="en-GB" sz="3200" b="1" dirty="0" smtClean="0">
                <a:latin typeface="Comic Sans MS" panose="030F0702030302020204" pitchFamily="66" charset="0"/>
              </a:rPr>
              <a:t>Welcome to your Phonics </a:t>
            </a:r>
            <a:r>
              <a:rPr lang="en-GB" sz="3200" b="1" dirty="0" err="1" smtClean="0">
                <a:latin typeface="Comic Sans MS" panose="030F0702030302020204" pitchFamily="66" charset="0"/>
              </a:rPr>
              <a:t>Powerpoint</a:t>
            </a:r>
            <a:endParaRPr lang="en-GB" sz="3200" b="1" dirty="0" smtClean="0">
              <a:latin typeface="Comic Sans MS" panose="030F0702030302020204" pitchFamily="66" charset="0"/>
            </a:endParaRPr>
          </a:p>
          <a:p>
            <a:pPr algn="ctr"/>
            <a:r>
              <a:rPr lang="en-GB" sz="4800" b="1" dirty="0" smtClean="0">
                <a:solidFill>
                  <a:srgbClr val="7030A0"/>
                </a:solidFill>
                <a:latin typeface="Comic Sans MS" panose="030F0702030302020204" pitchFamily="66" charset="0"/>
              </a:rPr>
              <a:t>Purple Group</a:t>
            </a:r>
          </a:p>
          <a:p>
            <a:pPr algn="ctr"/>
            <a:endParaRPr lang="en-GB" sz="4800" b="1" dirty="0" smtClean="0">
              <a:solidFill>
                <a:srgbClr val="7030A0"/>
              </a:solidFill>
              <a:latin typeface="Comic Sans MS" panose="030F0702030302020204" pitchFamily="66" charset="0"/>
            </a:endParaRPr>
          </a:p>
          <a:p>
            <a:pPr algn="ctr"/>
            <a:r>
              <a:rPr lang="en-GB" sz="4800" b="1" dirty="0" smtClean="0">
                <a:solidFill>
                  <a:srgbClr val="7030A0"/>
                </a:solidFill>
                <a:latin typeface="Comic Sans MS" panose="030F0702030302020204" pitchFamily="66" charset="0"/>
              </a:rPr>
              <a:t>Week </a:t>
            </a:r>
            <a:r>
              <a:rPr lang="en-GB" sz="4800" b="1" dirty="0" smtClean="0">
                <a:solidFill>
                  <a:srgbClr val="7030A0"/>
                </a:solidFill>
                <a:latin typeface="Comic Sans MS" panose="030F0702030302020204" pitchFamily="66" charset="0"/>
              </a:rPr>
              <a:t>2 29.2.2021</a:t>
            </a:r>
            <a:endParaRPr lang="en-GB" sz="4800" b="1" dirty="0" smtClean="0">
              <a:solidFill>
                <a:srgbClr val="7030A0"/>
              </a:solidFill>
              <a:latin typeface="Comic Sans MS" panose="030F0702030302020204" pitchFamily="66" charset="0"/>
            </a:endParaRPr>
          </a:p>
          <a:p>
            <a:pPr algn="ctr"/>
            <a:r>
              <a:rPr lang="en-GB" sz="4800" b="1" dirty="0" smtClean="0">
                <a:solidFill>
                  <a:srgbClr val="7030A0"/>
                </a:solidFill>
                <a:latin typeface="Comic Sans MS" panose="030F0702030302020204" pitchFamily="66" charset="0"/>
              </a:rPr>
              <a:t> </a:t>
            </a:r>
            <a:r>
              <a:rPr lang="en-GB" sz="3600" b="1" dirty="0" err="1" smtClean="0">
                <a:latin typeface="Comic Sans MS" panose="030F0702030302020204" pitchFamily="66" charset="0"/>
              </a:rPr>
              <a:t>er</a:t>
            </a:r>
            <a:r>
              <a:rPr lang="en-GB" sz="3600" b="1" dirty="0" smtClean="0">
                <a:latin typeface="Comic Sans MS" panose="030F0702030302020204" pitchFamily="66" charset="0"/>
              </a:rPr>
              <a:t> </a:t>
            </a:r>
            <a:r>
              <a:rPr lang="en-GB" sz="3600" b="1" dirty="0" smtClean="0">
                <a:latin typeface="Comic Sans MS" panose="030F0702030302020204" pitchFamily="66" charset="0"/>
              </a:rPr>
              <a:t>and </a:t>
            </a:r>
            <a:r>
              <a:rPr lang="en-GB" sz="3600" b="1" dirty="0" err="1" smtClean="0">
                <a:latin typeface="Comic Sans MS" panose="030F0702030302020204" pitchFamily="66" charset="0"/>
              </a:rPr>
              <a:t>ure</a:t>
            </a:r>
            <a:endParaRPr lang="en-GB" sz="3600" b="1" dirty="0" smtClean="0">
              <a:latin typeface="Comic Sans MS" panose="030F0702030302020204" pitchFamily="66" charset="0"/>
            </a:endParaRPr>
          </a:p>
          <a:p>
            <a:pPr algn="ctr"/>
            <a:endParaRPr lang="en-GB" sz="3600" b="1" dirty="0">
              <a:latin typeface="Comic Sans MS" panose="030F0702030302020204" pitchFamily="66" charset="0"/>
            </a:endParaRPr>
          </a:p>
          <a:p>
            <a:pPr algn="ctr"/>
            <a:endParaRPr lang="en-GB" sz="3600" b="1" dirty="0">
              <a:latin typeface="Comic Sans MS" panose="030F0702030302020204" pitchFamily="66" charset="0"/>
            </a:endParaRPr>
          </a:p>
          <a:p>
            <a:pPr algn="ctr"/>
            <a:endParaRPr lang="en-GB" sz="3600" b="1" dirty="0" smtClean="0">
              <a:latin typeface="Comic Sans MS" panose="030F0702030302020204" pitchFamily="66" charset="0"/>
            </a:endParaRPr>
          </a:p>
          <a:p>
            <a:pPr algn="ctr"/>
            <a:endParaRPr lang="en-GB" sz="3600" b="1" dirty="0">
              <a:latin typeface="Comic Sans MS" panose="030F0702030302020204" pitchFamily="66" charset="0"/>
            </a:endParaRPr>
          </a:p>
          <a:p>
            <a:pPr algn="ctr"/>
            <a:endParaRPr lang="en-GB" sz="3200" b="1" dirty="0" smtClean="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D20F9688-1BD4-41BA-A786-47765945C7DE}" type="slidenum">
              <a:rPr lang="en-GB" smtClean="0"/>
              <a:t>2</a:t>
            </a:fld>
            <a:endParaRPr lang="en-GB"/>
          </a:p>
        </p:txBody>
      </p:sp>
      <p:sp>
        <p:nvSpPr>
          <p:cNvPr id="5" name="TextBox 4"/>
          <p:cNvSpPr txBox="1"/>
          <p:nvPr/>
        </p:nvSpPr>
        <p:spPr>
          <a:xfrm>
            <a:off x="1170115" y="4213097"/>
            <a:ext cx="9858103" cy="1569660"/>
          </a:xfrm>
          <a:prstGeom prst="rect">
            <a:avLst/>
          </a:prstGeom>
          <a:noFill/>
        </p:spPr>
        <p:txBody>
          <a:bodyPr wrap="square" rtlCol="0">
            <a:spAutoFit/>
          </a:bodyPr>
          <a:lstStyle/>
          <a:p>
            <a:r>
              <a:rPr lang="en-GB" sz="2400" b="1" dirty="0" smtClean="0">
                <a:latin typeface="Comic Sans MS" panose="030F0702030302020204" pitchFamily="66" charset="0"/>
              </a:rPr>
              <a:t>There will be two live lessons this week with Mrs Waller, these will be on Monday and Wednesday at 10.00am. Tuesday and Thursday will have work set for the sounds learnt during the live lessons.</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2214259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0F9688-1BD4-41BA-A786-47765945C7DE}" type="slidenum">
              <a:rPr lang="en-GB" smtClean="0"/>
              <a:t>3</a:t>
            </a:fld>
            <a:endParaRPr lang="en-GB"/>
          </a:p>
        </p:txBody>
      </p:sp>
      <p:sp>
        <p:nvSpPr>
          <p:cNvPr id="3" name="TextBox 2"/>
          <p:cNvSpPr txBox="1"/>
          <p:nvPr/>
        </p:nvSpPr>
        <p:spPr>
          <a:xfrm>
            <a:off x="320040" y="219456"/>
            <a:ext cx="3337560" cy="523220"/>
          </a:xfrm>
          <a:prstGeom prst="rect">
            <a:avLst/>
          </a:prstGeom>
          <a:solidFill>
            <a:schemeClr val="bg1"/>
          </a:solidFill>
        </p:spPr>
        <p:txBody>
          <a:bodyPr wrap="square" rtlCol="0">
            <a:spAutoFit/>
          </a:bodyPr>
          <a:lstStyle/>
          <a:p>
            <a:r>
              <a:rPr lang="en-GB" sz="2800" b="1" dirty="0" smtClean="0">
                <a:latin typeface="Comic Sans MS" panose="030F0702030302020204" pitchFamily="66" charset="0"/>
              </a:rPr>
              <a:t>Week </a:t>
            </a:r>
            <a:r>
              <a:rPr lang="en-GB" sz="2800" b="1" dirty="0" smtClean="0">
                <a:latin typeface="Comic Sans MS" panose="030F0702030302020204" pitchFamily="66" charset="0"/>
              </a:rPr>
              <a:t>2 </a:t>
            </a:r>
            <a:r>
              <a:rPr lang="en-GB" sz="2800" b="1" dirty="0" smtClean="0">
                <a:latin typeface="Comic Sans MS" panose="030F0702030302020204" pitchFamily="66" charset="0"/>
              </a:rPr>
              <a:t>spellings</a:t>
            </a:r>
            <a:endParaRPr lang="en-GB" sz="2800" b="1" dirty="0">
              <a:latin typeface="Comic Sans MS" panose="030F0702030302020204" pitchFamily="66" charset="0"/>
            </a:endParaRPr>
          </a:p>
        </p:txBody>
      </p:sp>
      <p:sp>
        <p:nvSpPr>
          <p:cNvPr id="4" name="TextBox 3"/>
          <p:cNvSpPr txBox="1"/>
          <p:nvPr/>
        </p:nvSpPr>
        <p:spPr>
          <a:xfrm>
            <a:off x="3287268" y="1204722"/>
            <a:ext cx="5806440" cy="3170099"/>
          </a:xfrm>
          <a:prstGeom prst="rect">
            <a:avLst/>
          </a:prstGeom>
          <a:solidFill>
            <a:schemeClr val="bg1"/>
          </a:solidFill>
        </p:spPr>
        <p:txBody>
          <a:bodyPr wrap="square" rtlCol="0">
            <a:spAutoFit/>
          </a:bodyPr>
          <a:lstStyle/>
          <a:p>
            <a:r>
              <a:rPr lang="en-GB" sz="4000" dirty="0" smtClean="0">
                <a:latin typeface="Comic Sans MS" panose="030F0702030302020204" pitchFamily="66" charset="0"/>
              </a:rPr>
              <a:t>p</a:t>
            </a:r>
            <a:r>
              <a:rPr lang="en-GB" sz="4000" dirty="0" smtClean="0">
                <a:latin typeface="Comic Sans MS" panose="030F0702030302020204" pitchFamily="66" charset="0"/>
              </a:rPr>
              <a:t>ure                boxer</a:t>
            </a:r>
          </a:p>
          <a:p>
            <a:r>
              <a:rPr lang="en-GB" sz="4000" dirty="0">
                <a:latin typeface="Comic Sans MS" panose="030F0702030302020204" pitchFamily="66" charset="0"/>
              </a:rPr>
              <a:t>c</a:t>
            </a:r>
            <a:r>
              <a:rPr lang="en-GB" sz="4000" dirty="0" smtClean="0">
                <a:latin typeface="Comic Sans MS" panose="030F0702030302020204" pitchFamily="66" charset="0"/>
              </a:rPr>
              <a:t>ure                flower</a:t>
            </a:r>
          </a:p>
          <a:p>
            <a:r>
              <a:rPr lang="en-GB" sz="4000" dirty="0">
                <a:latin typeface="Comic Sans MS" panose="030F0702030302020204" pitchFamily="66" charset="0"/>
              </a:rPr>
              <a:t>v</a:t>
            </a:r>
            <a:r>
              <a:rPr lang="en-GB" sz="4000" dirty="0" smtClean="0">
                <a:latin typeface="Comic Sans MS" panose="030F0702030302020204" pitchFamily="66" charset="0"/>
              </a:rPr>
              <a:t>ulture            runner</a:t>
            </a:r>
          </a:p>
          <a:p>
            <a:r>
              <a:rPr lang="en-GB" sz="4000" dirty="0">
                <a:latin typeface="Comic Sans MS" panose="030F0702030302020204" pitchFamily="66" charset="0"/>
              </a:rPr>
              <a:t>p</a:t>
            </a:r>
            <a:r>
              <a:rPr lang="en-GB" sz="4000" dirty="0" smtClean="0">
                <a:latin typeface="Comic Sans MS" panose="030F0702030302020204" pitchFamily="66" charset="0"/>
              </a:rPr>
              <a:t>icture            farmer</a:t>
            </a:r>
          </a:p>
          <a:p>
            <a:r>
              <a:rPr lang="en-GB" sz="4000" dirty="0">
                <a:latin typeface="Comic Sans MS" panose="030F0702030302020204" pitchFamily="66" charset="0"/>
              </a:rPr>
              <a:t>m</a:t>
            </a:r>
            <a:r>
              <a:rPr lang="en-GB" sz="4000" dirty="0" smtClean="0">
                <a:latin typeface="Comic Sans MS" panose="030F0702030302020204" pitchFamily="66" charset="0"/>
              </a:rPr>
              <a:t>ixture           summer</a:t>
            </a:r>
            <a:endParaRPr lang="en-GB" sz="4000" dirty="0">
              <a:latin typeface="Comic Sans MS" panose="030F0702030302020204" pitchFamily="66" charset="0"/>
            </a:endParaRPr>
          </a:p>
        </p:txBody>
      </p:sp>
    </p:spTree>
    <p:extLst>
      <p:ext uri="{BB962C8B-B14F-4D97-AF65-F5344CB8AC3E}">
        <p14:creationId xmlns:p14="http://schemas.microsoft.com/office/powerpoint/2010/main" val="387724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a:solidFill>
            <a:schemeClr val="bg1"/>
          </a:solidFill>
        </p:spPr>
        <p:txBody>
          <a:bodyPr>
            <a:normAutofit/>
          </a:bodyPr>
          <a:lstStyle/>
          <a:p>
            <a:r>
              <a:rPr lang="en-GB" sz="3200" b="1" dirty="0" smtClean="0">
                <a:latin typeface="Comic Sans MS" panose="030F0702030302020204" pitchFamily="66" charset="0"/>
              </a:rPr>
              <a:t>Monday: Learning the </a:t>
            </a:r>
            <a:r>
              <a:rPr lang="en-GB" sz="3200" b="1" dirty="0" smtClean="0">
                <a:latin typeface="Comic Sans MS" panose="030F0702030302020204" pitchFamily="66" charset="0"/>
              </a:rPr>
              <a:t>`</a:t>
            </a:r>
            <a:r>
              <a:rPr lang="en-GB" sz="3200" b="1" dirty="0" err="1" smtClean="0">
                <a:latin typeface="Comic Sans MS" panose="030F0702030302020204" pitchFamily="66" charset="0"/>
              </a:rPr>
              <a:t>er</a:t>
            </a:r>
            <a:r>
              <a:rPr lang="en-GB" sz="3200" b="1" dirty="0" smtClean="0">
                <a:latin typeface="Comic Sans MS" panose="030F0702030302020204" pitchFamily="66" charset="0"/>
              </a:rPr>
              <a:t>` sound</a:t>
            </a:r>
            <a:endParaRPr lang="en-GB" sz="3200" b="1"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D20F9688-1BD4-41BA-A786-47765945C7DE}" type="slidenum">
              <a:rPr lang="en-GB" smtClean="0"/>
              <a:t>4</a:t>
            </a:fld>
            <a:endParaRPr lang="en-GB"/>
          </a:p>
        </p:txBody>
      </p:sp>
      <p:sp>
        <p:nvSpPr>
          <p:cNvPr id="6" name="Content Placeholder 5"/>
          <p:cNvSpPr>
            <a:spLocks noGrp="1"/>
          </p:cNvSpPr>
          <p:nvPr>
            <p:ph idx="1"/>
          </p:nvPr>
        </p:nvSpPr>
        <p:spPr>
          <a:xfrm>
            <a:off x="557349" y="1581785"/>
            <a:ext cx="10796451" cy="2700193"/>
          </a:xfrm>
          <a:solidFill>
            <a:schemeClr val="bg1"/>
          </a:solidFill>
        </p:spPr>
        <p:txBody>
          <a:bodyPr/>
          <a:lstStyle/>
          <a:p>
            <a:pPr marL="0" indent="0">
              <a:buNone/>
            </a:pPr>
            <a:endParaRPr lang="en-GB" dirty="0" smtClean="0"/>
          </a:p>
          <a:p>
            <a:pPr marL="0" indent="0">
              <a:buNone/>
            </a:pPr>
            <a:r>
              <a:rPr lang="en-GB" sz="4000" b="1" dirty="0" smtClean="0">
                <a:latin typeface="Comic Sans MS" panose="030F0702030302020204" pitchFamily="66" charset="0"/>
              </a:rPr>
              <a:t>Teams meeting with Mrs Waller at 10.00 to learn two new phonemes – invite sent.</a:t>
            </a:r>
          </a:p>
          <a:p>
            <a:pPr marL="0" indent="0">
              <a:buNone/>
            </a:pPr>
            <a:endParaRPr lang="en-GB" sz="4000" b="1" dirty="0" smtClean="0">
              <a:latin typeface="Comic Sans MS" panose="030F0702030302020204" pitchFamily="66" charset="0"/>
            </a:endParaRPr>
          </a:p>
          <a:p>
            <a:pPr marL="0" indent="0">
              <a:buNone/>
            </a:pPr>
            <a:endParaRPr lang="en-GB" sz="4000" b="1" dirty="0">
              <a:latin typeface="Comic Sans MS" panose="030F0702030302020204" pitchFamily="66" charset="0"/>
            </a:endParaRPr>
          </a:p>
        </p:txBody>
      </p:sp>
    </p:spTree>
    <p:extLst>
      <p:ext uri="{BB962C8B-B14F-4D97-AF65-F5344CB8AC3E}">
        <p14:creationId xmlns:p14="http://schemas.microsoft.com/office/powerpoint/2010/main" val="42602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77" y="65553"/>
            <a:ext cx="6884423" cy="697321"/>
          </a:xfrm>
          <a:solidFill>
            <a:schemeClr val="bg1"/>
          </a:solidFill>
        </p:spPr>
        <p:txBody>
          <a:bodyPr>
            <a:normAutofit/>
          </a:bodyPr>
          <a:lstStyle/>
          <a:p>
            <a:r>
              <a:rPr lang="en-GB" sz="3200" b="1" dirty="0" smtClean="0">
                <a:latin typeface="Comic Sans MS" panose="030F0702030302020204" pitchFamily="66" charset="0"/>
              </a:rPr>
              <a:t>Tuesday Tasks: New sound `</a:t>
            </a:r>
            <a:r>
              <a:rPr lang="en-GB" sz="3200" b="1" dirty="0" err="1" smtClean="0">
                <a:latin typeface="Comic Sans MS" panose="030F0702030302020204" pitchFamily="66" charset="0"/>
              </a:rPr>
              <a:t>er</a:t>
            </a:r>
            <a:r>
              <a:rPr lang="en-GB" sz="3200" b="1" dirty="0" smtClean="0">
                <a:latin typeface="Comic Sans MS" panose="030F0702030302020204" pitchFamily="66" charset="0"/>
              </a:rPr>
              <a:t>` </a:t>
            </a:r>
            <a:endParaRPr lang="en-GB" sz="3200" b="1" dirty="0">
              <a:latin typeface="Comic Sans MS" panose="030F0702030302020204" pitchFamily="66" charset="0"/>
            </a:endParaRPr>
          </a:p>
        </p:txBody>
      </p:sp>
      <p:sp>
        <p:nvSpPr>
          <p:cNvPr id="8" name="Slide Number Placeholder 7"/>
          <p:cNvSpPr>
            <a:spLocks noGrp="1"/>
          </p:cNvSpPr>
          <p:nvPr>
            <p:ph type="sldNum" sz="quarter" idx="12"/>
          </p:nvPr>
        </p:nvSpPr>
        <p:spPr/>
        <p:txBody>
          <a:bodyPr/>
          <a:lstStyle/>
          <a:p>
            <a:fld id="{D20F9688-1BD4-41BA-A786-47765945C7DE}" type="slidenum">
              <a:rPr lang="en-GB" smtClean="0"/>
              <a:t>5</a:t>
            </a:fld>
            <a:endParaRPr lang="en-GB"/>
          </a:p>
        </p:txBody>
      </p:sp>
      <p:pic>
        <p:nvPicPr>
          <p:cNvPr id="5" name="Picture 4"/>
          <p:cNvPicPr>
            <a:picLocks noChangeAspect="1"/>
          </p:cNvPicPr>
          <p:nvPr/>
        </p:nvPicPr>
        <p:blipFill>
          <a:blip r:embed="rId2"/>
          <a:stretch>
            <a:fillRect/>
          </a:stretch>
        </p:blipFill>
        <p:spPr>
          <a:xfrm>
            <a:off x="525779" y="904920"/>
            <a:ext cx="4198811" cy="5714444"/>
          </a:xfrm>
          <a:prstGeom prst="rect">
            <a:avLst/>
          </a:prstGeom>
        </p:spPr>
      </p:pic>
      <p:pic>
        <p:nvPicPr>
          <p:cNvPr id="6" name="Picture 5"/>
          <p:cNvPicPr>
            <a:picLocks noChangeAspect="1"/>
          </p:cNvPicPr>
          <p:nvPr/>
        </p:nvPicPr>
        <p:blipFill>
          <a:blip r:embed="rId3"/>
          <a:stretch>
            <a:fillRect/>
          </a:stretch>
        </p:blipFill>
        <p:spPr>
          <a:xfrm>
            <a:off x="7235189" y="550747"/>
            <a:ext cx="4399933" cy="5988165"/>
          </a:xfrm>
          <a:prstGeom prst="rect">
            <a:avLst/>
          </a:prstGeom>
        </p:spPr>
      </p:pic>
    </p:spTree>
    <p:extLst>
      <p:ext uri="{BB962C8B-B14F-4D97-AF65-F5344CB8AC3E}">
        <p14:creationId xmlns:p14="http://schemas.microsoft.com/office/powerpoint/2010/main" val="354752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0F9688-1BD4-41BA-A786-47765945C7DE}" type="slidenum">
              <a:rPr lang="en-GB" smtClean="0"/>
              <a:t>6</a:t>
            </a:fld>
            <a:endParaRPr lang="en-GB"/>
          </a:p>
        </p:txBody>
      </p:sp>
      <p:pic>
        <p:nvPicPr>
          <p:cNvPr id="2" name="Picture 1"/>
          <p:cNvPicPr>
            <a:picLocks noChangeAspect="1"/>
          </p:cNvPicPr>
          <p:nvPr/>
        </p:nvPicPr>
        <p:blipFill>
          <a:blip r:embed="rId2"/>
          <a:stretch>
            <a:fillRect/>
          </a:stretch>
        </p:blipFill>
        <p:spPr>
          <a:xfrm>
            <a:off x="3889818" y="426460"/>
            <a:ext cx="4720781" cy="6424828"/>
          </a:xfrm>
          <a:prstGeom prst="rect">
            <a:avLst/>
          </a:prstGeom>
        </p:spPr>
      </p:pic>
    </p:spTree>
    <p:extLst>
      <p:ext uri="{BB962C8B-B14F-4D97-AF65-F5344CB8AC3E}">
        <p14:creationId xmlns:p14="http://schemas.microsoft.com/office/powerpoint/2010/main" val="39392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58051" cy="549275"/>
          </a:xfrm>
          <a:solidFill>
            <a:schemeClr val="bg1"/>
          </a:solidFill>
        </p:spPr>
        <p:txBody>
          <a:bodyPr>
            <a:normAutofit/>
          </a:bodyPr>
          <a:lstStyle/>
          <a:p>
            <a:r>
              <a:rPr lang="en-GB" sz="3200" b="1" dirty="0" smtClean="0">
                <a:latin typeface="Comic Sans MS" panose="030F0702030302020204" pitchFamily="66" charset="0"/>
              </a:rPr>
              <a:t>Wednesday: Learning the digraphs </a:t>
            </a:r>
            <a:r>
              <a:rPr lang="en-GB" sz="3200" b="1" dirty="0" smtClean="0">
                <a:latin typeface="Comic Sans MS" panose="030F0702030302020204" pitchFamily="66" charset="0"/>
              </a:rPr>
              <a:t>`</a:t>
            </a:r>
            <a:r>
              <a:rPr lang="en-GB" sz="3200" b="1" dirty="0" err="1" smtClean="0">
                <a:latin typeface="Comic Sans MS" panose="030F0702030302020204" pitchFamily="66" charset="0"/>
              </a:rPr>
              <a:t>ure</a:t>
            </a:r>
            <a:r>
              <a:rPr lang="en-GB" sz="3200" b="1" dirty="0" smtClean="0">
                <a:latin typeface="Comic Sans MS" panose="030F0702030302020204" pitchFamily="66" charset="0"/>
              </a:rPr>
              <a:t>` </a:t>
            </a:r>
            <a:endParaRPr lang="en-GB" sz="3200" b="1"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D20F9688-1BD4-41BA-A786-47765945C7DE}" type="slidenum">
              <a:rPr lang="en-GB" smtClean="0"/>
              <a:t>7</a:t>
            </a:fld>
            <a:endParaRPr lang="en-GB"/>
          </a:p>
        </p:txBody>
      </p:sp>
      <p:sp>
        <p:nvSpPr>
          <p:cNvPr id="6" name="Content Placeholder 5"/>
          <p:cNvSpPr>
            <a:spLocks noGrp="1"/>
          </p:cNvSpPr>
          <p:nvPr>
            <p:ph idx="1"/>
          </p:nvPr>
        </p:nvSpPr>
        <p:spPr>
          <a:xfrm>
            <a:off x="557349" y="1825625"/>
            <a:ext cx="10796451" cy="2727902"/>
          </a:xfrm>
          <a:solidFill>
            <a:schemeClr val="bg1"/>
          </a:solidFill>
        </p:spPr>
        <p:txBody>
          <a:bodyPr/>
          <a:lstStyle/>
          <a:p>
            <a:pPr marL="0" indent="0">
              <a:buNone/>
            </a:pPr>
            <a:endParaRPr lang="en-GB" dirty="0" smtClean="0"/>
          </a:p>
          <a:p>
            <a:pPr marL="0" indent="0">
              <a:buNone/>
            </a:pPr>
            <a:r>
              <a:rPr lang="en-GB" sz="3600" b="1" dirty="0" smtClean="0">
                <a:latin typeface="Comic Sans MS" panose="030F0702030302020204" pitchFamily="66" charset="0"/>
              </a:rPr>
              <a:t>Teams meeting with Mrs Waller at 10.00 to learn two new phonemes – invite sent.</a:t>
            </a:r>
            <a:endParaRPr lang="en-GB" sz="3600" b="1" dirty="0">
              <a:latin typeface="Comic Sans MS" panose="030F0702030302020204" pitchFamily="66" charset="0"/>
            </a:endParaRPr>
          </a:p>
        </p:txBody>
      </p:sp>
    </p:spTree>
    <p:extLst>
      <p:ext uri="{BB962C8B-B14F-4D97-AF65-F5344CB8AC3E}">
        <p14:creationId xmlns:p14="http://schemas.microsoft.com/office/powerpoint/2010/main" val="274496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055" y="97271"/>
            <a:ext cx="7299036" cy="784406"/>
          </a:xfrm>
          <a:solidFill>
            <a:schemeClr val="bg1"/>
          </a:solidFill>
        </p:spPr>
        <p:txBody>
          <a:bodyPr>
            <a:normAutofit/>
          </a:bodyPr>
          <a:lstStyle/>
          <a:p>
            <a:r>
              <a:rPr lang="en-GB" sz="2800" b="1" dirty="0" smtClean="0">
                <a:latin typeface="Comic Sans MS" panose="030F0702030302020204" pitchFamily="66" charset="0"/>
              </a:rPr>
              <a:t>Thursday Tasks: Tasks for </a:t>
            </a:r>
            <a:r>
              <a:rPr lang="en-GB" sz="2800" b="1" dirty="0" smtClean="0">
                <a:latin typeface="Comic Sans MS" panose="030F0702030302020204" pitchFamily="66" charset="0"/>
              </a:rPr>
              <a:t>`</a:t>
            </a:r>
            <a:r>
              <a:rPr lang="en-GB" sz="2800" b="1" dirty="0" err="1" smtClean="0">
                <a:latin typeface="Comic Sans MS" panose="030F0702030302020204" pitchFamily="66" charset="0"/>
              </a:rPr>
              <a:t>ure</a:t>
            </a:r>
            <a:r>
              <a:rPr lang="en-GB" sz="2800" b="1" dirty="0" smtClean="0">
                <a:latin typeface="Comic Sans MS" panose="030F0702030302020204" pitchFamily="66" charset="0"/>
              </a:rPr>
              <a:t>`  </a:t>
            </a:r>
            <a:endParaRPr lang="en-GB" sz="2800" b="1"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D20F9688-1BD4-41BA-A786-47765945C7DE}" type="slidenum">
              <a:rPr lang="en-GB" smtClean="0"/>
              <a:t>8</a:t>
            </a:fld>
            <a:endParaRPr lang="en-GB"/>
          </a:p>
        </p:txBody>
      </p:sp>
      <p:pic>
        <p:nvPicPr>
          <p:cNvPr id="3" name="Picture 2"/>
          <p:cNvPicPr>
            <a:picLocks noChangeAspect="1"/>
          </p:cNvPicPr>
          <p:nvPr/>
        </p:nvPicPr>
        <p:blipFill>
          <a:blip r:embed="rId2"/>
          <a:stretch>
            <a:fillRect/>
          </a:stretch>
        </p:blipFill>
        <p:spPr>
          <a:xfrm>
            <a:off x="338949" y="1108710"/>
            <a:ext cx="3974162" cy="5408704"/>
          </a:xfrm>
          <a:prstGeom prst="rect">
            <a:avLst/>
          </a:prstGeom>
        </p:spPr>
      </p:pic>
      <p:pic>
        <p:nvPicPr>
          <p:cNvPr id="5" name="Picture 4"/>
          <p:cNvPicPr>
            <a:picLocks noChangeAspect="1"/>
          </p:cNvPicPr>
          <p:nvPr/>
        </p:nvPicPr>
        <p:blipFill>
          <a:blip r:embed="rId3"/>
          <a:stretch>
            <a:fillRect/>
          </a:stretch>
        </p:blipFill>
        <p:spPr>
          <a:xfrm>
            <a:off x="4533190" y="1874520"/>
            <a:ext cx="7350200" cy="4481830"/>
          </a:xfrm>
          <a:prstGeom prst="rect">
            <a:avLst/>
          </a:prstGeom>
        </p:spPr>
      </p:pic>
    </p:spTree>
    <p:extLst>
      <p:ext uri="{BB962C8B-B14F-4D97-AF65-F5344CB8AC3E}">
        <p14:creationId xmlns:p14="http://schemas.microsoft.com/office/powerpoint/2010/main" val="89811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0F9688-1BD4-41BA-A786-47765945C7DE}" type="slidenum">
              <a:rPr lang="en-GB" smtClean="0"/>
              <a:t>9</a:t>
            </a:fld>
            <a:endParaRPr lang="en-GB"/>
          </a:p>
        </p:txBody>
      </p:sp>
      <p:pic>
        <p:nvPicPr>
          <p:cNvPr id="3" name="Picture 2"/>
          <p:cNvPicPr>
            <a:picLocks noChangeAspect="1"/>
          </p:cNvPicPr>
          <p:nvPr/>
        </p:nvPicPr>
        <p:blipFill>
          <a:blip r:embed="rId2"/>
          <a:stretch>
            <a:fillRect/>
          </a:stretch>
        </p:blipFill>
        <p:spPr>
          <a:xfrm>
            <a:off x="3889819" y="426460"/>
            <a:ext cx="4412362" cy="6005080"/>
          </a:xfrm>
          <a:prstGeom prst="rect">
            <a:avLst/>
          </a:prstGeom>
        </p:spPr>
      </p:pic>
    </p:spTree>
    <p:extLst>
      <p:ext uri="{BB962C8B-B14F-4D97-AF65-F5344CB8AC3E}">
        <p14:creationId xmlns:p14="http://schemas.microsoft.com/office/powerpoint/2010/main" val="413213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166</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Phonics Home Learning</vt:lpstr>
      <vt:lpstr>PowerPoint Presentation</vt:lpstr>
      <vt:lpstr>PowerPoint Presentation</vt:lpstr>
      <vt:lpstr>Monday: Learning the `er` sound</vt:lpstr>
      <vt:lpstr>Tuesday Tasks: New sound `er` </vt:lpstr>
      <vt:lpstr>PowerPoint Presentation</vt:lpstr>
      <vt:lpstr>Wednesday: Learning the digraphs `ure` </vt:lpstr>
      <vt:lpstr>Thursday Tasks: Tasks for `ure`  </vt:lpstr>
      <vt:lpstr>PowerPoint Presentation</vt:lpstr>
      <vt:lpstr>Extra – Practise your phonics on the website Phonics Play for the weekly sounds.  https://www.phonicsplay.co.uk/resources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Home Learning</dc:title>
  <dc:creator>denise waller</dc:creator>
  <cp:lastModifiedBy>denise waller</cp:lastModifiedBy>
  <cp:revision>42</cp:revision>
  <dcterms:created xsi:type="dcterms:W3CDTF">2021-01-04T19:40:34Z</dcterms:created>
  <dcterms:modified xsi:type="dcterms:W3CDTF">2021-02-25T15:46:23Z</dcterms:modified>
</cp:coreProperties>
</file>