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1" r:id="rId4"/>
    <p:sldId id="262" r:id="rId5"/>
    <p:sldId id="264" r:id="rId6"/>
    <p:sldId id="265" r:id="rId7"/>
    <p:sldId id="270" r:id="rId8"/>
    <p:sldId id="272" r:id="rId9"/>
    <p:sldId id="273" r:id="rId10"/>
    <p:sldId id="274" r:id="rId11"/>
    <p:sldId id="27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6D3B3-9BBA-42F0-84EE-1439D413365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E812-28D5-4B25-B4A1-FD7B997C7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9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30D-3357-410A-B36A-2A7C053013E8}" type="datetime1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3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F1F8-4908-4DF5-886D-331631BFC8E9}" type="datetime1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B37C-8BCB-44C8-B169-4ED434753E65}" type="datetime1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85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D176-2DEC-4916-87C3-E746A400B9E8}" type="datetime1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4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89E4-F3FD-4CE0-BA4B-214468281E06}" type="datetime1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0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0390-C284-458C-BB04-5B795ADBA69F}" type="datetime1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5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97-9844-4F2E-B894-520579F95D15}" type="datetime1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4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B92E-233B-47B0-8DC6-7E80A1F26FB0}" type="datetime1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0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6018-85BB-416D-B7EB-089A5177880E}" type="datetime1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7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0B2D-B3F7-4D5E-ADB0-53F058F68FC5}" type="datetime1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1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6F1C-5E1A-4CAE-86FC-CAF2BB780771}" type="datetime1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1576-1C63-4A9F-AF35-3B18D4DBA559}" type="datetime1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9688-1BD4-41BA-A786-47765945C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honicsplay.co.uk/resourc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QwrkowksK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182" y="434108"/>
            <a:ext cx="9144000" cy="1607128"/>
          </a:xfrm>
          <a:solidFill>
            <a:schemeClr val="bg1"/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Phonics Home Learning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What is the Order of Phonics Teaching? - Answered - Twinkl Teaching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20" y="2448646"/>
            <a:ext cx="6000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09" y="69563"/>
            <a:ext cx="10515600" cy="7340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Thursday</a:t>
            </a:r>
            <a:r>
              <a:rPr lang="en-GB" sz="2800" dirty="0" smtClean="0">
                <a:latin typeface="Comic Sans MS" panose="030F0702030302020204" pitchFamily="66" charset="0"/>
              </a:rPr>
              <a:t>: Practise your tricky words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87" y="932873"/>
            <a:ext cx="4319967" cy="58319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748" y="996551"/>
            <a:ext cx="4135034" cy="57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11" y="112597"/>
            <a:ext cx="5030962" cy="70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110835"/>
            <a:ext cx="10910455" cy="17702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Extra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– Practise your phonics on the website Phonics Play for the weekly sounds.</a:t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b="1" dirty="0">
                <a:latin typeface="Comic Sans MS" panose="030F0702030302020204" pitchFamily="66" charset="0"/>
              </a:rPr>
              <a:t/>
            </a:r>
            <a:br>
              <a:rPr lang="en-GB" sz="2800" b="1" dirty="0">
                <a:latin typeface="Comic Sans MS" panose="030F0702030302020204" pitchFamily="66" charset="0"/>
              </a:rPr>
            </a:br>
            <a:r>
              <a:rPr lang="en-GB" sz="2800" b="1" dirty="0" smtClean="0">
                <a:latin typeface="Comic Sans MS" panose="030F0702030302020204" pitchFamily="66" charset="0"/>
                <a:hlinkClick r:id="rId2"/>
              </a:rPr>
              <a:t>https://www.phonicsplay.co.uk/resources</a:t>
            </a:r>
            <a:r>
              <a:rPr lang="en-GB" sz="2800" b="1" dirty="0" smtClean="0"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263" y="2105891"/>
            <a:ext cx="5955145" cy="460678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Purple Group – Phase 3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Set 1-7 – consonant digraphs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7745" y="2041236"/>
            <a:ext cx="5622636" cy="4606781"/>
          </a:xfrm>
          <a:solidFill>
            <a:schemeClr val="bg1"/>
          </a:solidFill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489" t="15339" r="9777" b="19528"/>
          <a:stretch/>
        </p:blipFill>
        <p:spPr>
          <a:xfrm>
            <a:off x="6487390" y="2387616"/>
            <a:ext cx="5557980" cy="3139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27" y="3028517"/>
            <a:ext cx="5810416" cy="18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9" y="165834"/>
            <a:ext cx="10868297" cy="6647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Welcome to your Phonics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Powerpoint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Purple Group</a:t>
            </a:r>
          </a:p>
          <a:p>
            <a:pPr algn="ctr"/>
            <a:endParaRPr lang="en-GB" sz="4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WB 18.1.2021</a:t>
            </a:r>
          </a:p>
          <a:p>
            <a:pPr algn="ctr"/>
            <a:r>
              <a:rPr lang="en-GB" sz="4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 err="1" smtClean="0">
                <a:latin typeface="Comic Sans MS" panose="030F0702030302020204" pitchFamily="66" charset="0"/>
              </a:rPr>
              <a:t>ai</a:t>
            </a:r>
            <a:r>
              <a:rPr lang="en-GB" sz="5400" b="1" dirty="0" smtClean="0">
                <a:latin typeface="Comic Sans MS" panose="030F0702030302020204" pitchFamily="66" charset="0"/>
              </a:rPr>
              <a:t>, </a:t>
            </a:r>
            <a:r>
              <a:rPr lang="en-GB" sz="5400" b="1" dirty="0" err="1">
                <a:latin typeface="Comic Sans MS" panose="030F0702030302020204" pitchFamily="66" charset="0"/>
              </a:rPr>
              <a:t>ee</a:t>
            </a:r>
            <a:r>
              <a:rPr lang="en-GB" sz="5400" b="1" dirty="0">
                <a:latin typeface="Comic Sans MS" panose="030F0702030302020204" pitchFamily="66" charset="0"/>
              </a:rPr>
              <a:t>, </a:t>
            </a:r>
            <a:r>
              <a:rPr lang="en-GB" sz="5400" b="1" dirty="0" err="1">
                <a:latin typeface="Comic Sans MS" panose="030F0702030302020204" pitchFamily="66" charset="0"/>
              </a:rPr>
              <a:t>igh</a:t>
            </a:r>
            <a:r>
              <a:rPr lang="en-GB" sz="5400" b="1" dirty="0">
                <a:latin typeface="Comic Sans MS" panose="030F0702030302020204" pitchFamily="66" charset="0"/>
              </a:rPr>
              <a:t>, </a:t>
            </a:r>
            <a:r>
              <a:rPr lang="en-GB" sz="5400" b="1" dirty="0" err="1" smtClean="0">
                <a:latin typeface="Comic Sans MS" panose="030F0702030302020204" pitchFamily="66" charset="0"/>
              </a:rPr>
              <a:t>oa</a:t>
            </a:r>
            <a:endParaRPr lang="en-GB" sz="5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4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The first slide of the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powerpoint</a:t>
            </a:r>
            <a:r>
              <a:rPr lang="en-GB" sz="2800" b="1" dirty="0" smtClean="0">
                <a:latin typeface="Comic Sans MS" panose="030F0702030302020204" pitchFamily="66" charset="0"/>
              </a:rPr>
              <a:t> has a video by Mr. Teach who will teach you about the sounds for the week. Each day there is one of the sounds for you to practise</a:t>
            </a:r>
            <a:r>
              <a:rPr lang="en-GB" sz="3200" b="1" dirty="0" smtClean="0">
                <a:latin typeface="Comic Sans MS" panose="030F0702030302020204" pitchFamily="66" charset="0"/>
              </a:rPr>
              <a:t>.</a:t>
            </a:r>
            <a:endParaRPr lang="en-GB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Monday: </a:t>
            </a:r>
            <a:r>
              <a:rPr lang="en-GB" sz="3200" b="1" dirty="0" smtClean="0">
                <a:latin typeface="Comic Sans MS" panose="030F0702030302020204" pitchFamily="66" charset="0"/>
              </a:rPr>
              <a:t>Learning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latin typeface="Comic Sans MS" panose="030F0702030302020204" pitchFamily="66" charset="0"/>
              </a:rPr>
              <a:t>the digraphs `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ai</a:t>
            </a:r>
            <a:r>
              <a:rPr lang="en-GB" sz="3200" b="1" dirty="0" smtClean="0">
                <a:latin typeface="Comic Sans MS" panose="030F0702030302020204" pitchFamily="66" charset="0"/>
              </a:rPr>
              <a:t>` </a:t>
            </a:r>
            <a:r>
              <a:rPr lang="en-GB" sz="3200" b="1" dirty="0" smtClean="0">
                <a:latin typeface="Comic Sans MS" panose="030F0702030302020204" pitchFamily="66" charset="0"/>
              </a:rPr>
              <a:t>and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latin typeface="Comic Sans MS" panose="030F0702030302020204" pitchFamily="66" charset="0"/>
              </a:rPr>
              <a:t>`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ee</a:t>
            </a:r>
            <a:r>
              <a:rPr lang="en-GB" sz="3200" b="1" dirty="0" smtClean="0">
                <a:latin typeface="Comic Sans MS" panose="030F0702030302020204" pitchFamily="66" charset="0"/>
              </a:rPr>
              <a:t>`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7349" y="1825625"/>
            <a:ext cx="10796451" cy="173618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Teams meeting with Mrs Waller at 9.30 to learn two new phonemes – invite sent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3" y="58747"/>
            <a:ext cx="10195560" cy="69732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Monday Tasks</a:t>
            </a:r>
            <a:r>
              <a:rPr lang="en-GB" sz="3200" b="1" dirty="0" smtClean="0">
                <a:latin typeface="Comic Sans MS" panose="030F0702030302020204" pitchFamily="66" charset="0"/>
              </a:rPr>
              <a:t>: To explore the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ai</a:t>
            </a:r>
            <a:r>
              <a:rPr lang="en-GB" sz="3200" b="1" dirty="0" smtClean="0">
                <a:latin typeface="Comic Sans MS" panose="030F0702030302020204" pitchFamily="66" charset="0"/>
              </a:rPr>
              <a:t> and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ee</a:t>
            </a:r>
            <a:r>
              <a:rPr lang="en-GB" sz="3200" b="1" dirty="0" smtClean="0">
                <a:latin typeface="Comic Sans MS" panose="030F0702030302020204" pitchFamily="66" charset="0"/>
              </a:rPr>
              <a:t> digraph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41" y="854743"/>
            <a:ext cx="13237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Task 1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4519" y="1086878"/>
            <a:ext cx="12264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Task 2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26" y="933120"/>
            <a:ext cx="4375531" cy="5754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018" y="925825"/>
            <a:ext cx="4460627" cy="58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Tuesday: Reviewing the sounds `</a:t>
            </a:r>
            <a:r>
              <a:rPr lang="en-GB" sz="3200" b="1" dirty="0" err="1" smtClean="0">
                <a:latin typeface="Comic Sans MS" panose="030F0702030302020204" pitchFamily="66" charset="0"/>
              </a:rPr>
              <a:t>igh</a:t>
            </a:r>
            <a:r>
              <a:rPr lang="en-GB" sz="3200" b="1" dirty="0" smtClean="0">
                <a:latin typeface="Comic Sans MS" panose="030F0702030302020204" pitchFamily="66" charset="0"/>
              </a:rPr>
              <a:t>` and `</a:t>
            </a:r>
            <a:r>
              <a:rPr lang="en-GB" sz="3200" b="1" dirty="0" err="1" smtClean="0">
                <a:latin typeface="Comic Sans MS" panose="030F0702030302020204" pitchFamily="66" charset="0"/>
              </a:rPr>
              <a:t>oa</a:t>
            </a:r>
            <a:r>
              <a:rPr lang="en-GB" sz="3200" b="1" dirty="0" smtClean="0">
                <a:latin typeface="Comic Sans MS" panose="030F0702030302020204" pitchFamily="66" charset="0"/>
              </a:rPr>
              <a:t>`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67793"/>
            <a:ext cx="10515600" cy="15091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www.youtube.com/watch?v=0QwrkowksKk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0844" y="1972623"/>
            <a:ext cx="98907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anose="030F0702030302020204" pitchFamily="66" charset="0"/>
              </a:rPr>
              <a:t>Watch the </a:t>
            </a:r>
            <a:r>
              <a:rPr lang="en-GB" sz="4000" b="1" dirty="0" smtClean="0">
                <a:latin typeface="Comic Sans MS" panose="030F0702030302020204" pitchFamily="66" charset="0"/>
              </a:rPr>
              <a:t>video to learn the sounds </a:t>
            </a:r>
            <a:r>
              <a:rPr lang="en-GB" sz="4000" b="1" dirty="0" err="1" smtClean="0">
                <a:latin typeface="Comic Sans MS" panose="030F0702030302020204" pitchFamily="66" charset="0"/>
              </a:rPr>
              <a:t>igh</a:t>
            </a:r>
            <a:r>
              <a:rPr lang="en-GB" sz="4000" b="1" dirty="0" smtClean="0">
                <a:latin typeface="Comic Sans MS" panose="030F0702030302020204" pitchFamily="66" charset="0"/>
              </a:rPr>
              <a:t> and </a:t>
            </a:r>
            <a:r>
              <a:rPr lang="en-GB" sz="4000" b="1" dirty="0" err="1" smtClean="0">
                <a:latin typeface="Comic Sans MS" panose="030F0702030302020204" pitchFamily="66" charset="0"/>
              </a:rPr>
              <a:t>oa</a:t>
            </a:r>
            <a:r>
              <a:rPr lang="en-GB" sz="4000" b="1" dirty="0" smtClean="0">
                <a:latin typeface="Comic Sans MS" panose="030F0702030302020204" pitchFamily="66" charset="0"/>
              </a:rPr>
              <a:t>.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5" y="97271"/>
            <a:ext cx="9916094" cy="7844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Tasks: Complete the tasks below for `</a:t>
            </a:r>
            <a:r>
              <a:rPr lang="en-GB" sz="2800" b="1" dirty="0" err="1" smtClean="0">
                <a:latin typeface="Comic Sans MS" panose="030F0702030302020204" pitchFamily="66" charset="0"/>
              </a:rPr>
              <a:t>igh</a:t>
            </a:r>
            <a:r>
              <a:rPr lang="en-GB" sz="2800" b="1" dirty="0" smtClean="0">
                <a:latin typeface="Comic Sans MS" panose="030F0702030302020204" pitchFamily="66" charset="0"/>
              </a:rPr>
              <a:t>` and `</a:t>
            </a:r>
            <a:r>
              <a:rPr lang="en-GB" sz="2800" b="1" dirty="0" err="1" smtClean="0">
                <a:latin typeface="Comic Sans MS" panose="030F0702030302020204" pitchFamily="66" charset="0"/>
              </a:rPr>
              <a:t>oa</a:t>
            </a:r>
            <a:r>
              <a:rPr lang="en-GB" sz="2800" b="1" dirty="0" smtClean="0">
                <a:latin typeface="Comic Sans MS" panose="030F0702030302020204" pitchFamily="66" charset="0"/>
              </a:rPr>
              <a:t>`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5" y="978262"/>
            <a:ext cx="1274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Task 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6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882" y="1054326"/>
            <a:ext cx="3949918" cy="5580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05" y="933070"/>
            <a:ext cx="4361561" cy="5735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5565" y="1054327"/>
            <a:ext cx="1274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Task </a:t>
            </a:r>
            <a:r>
              <a:rPr lang="en-GB" sz="2400" dirty="0" smtClean="0">
                <a:latin typeface="Comic Sans MS" panose="030F0702030302020204" pitchFamily="66" charset="0"/>
              </a:rPr>
              <a:t>2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7" y="124980"/>
            <a:ext cx="10515600" cy="5492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Wednesday: Practise your handwriting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60" y="914400"/>
            <a:ext cx="9202265" cy="57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99646"/>
            <a:ext cx="9929091" cy="62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9688-1BD4-41BA-A786-47765945C7DE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78" y="261599"/>
            <a:ext cx="10254222" cy="64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189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Phonics Home Learning</vt:lpstr>
      <vt:lpstr>PowerPoint Presentation</vt:lpstr>
      <vt:lpstr>Monday: Learning the digraphs `ai` and `ee`</vt:lpstr>
      <vt:lpstr>Monday Tasks: To explore the ai and ee digraph</vt:lpstr>
      <vt:lpstr>Tuesday: Reviewing the sounds `igh` and `oa`</vt:lpstr>
      <vt:lpstr>Tasks: Complete the tasks below for `igh` and `oa`</vt:lpstr>
      <vt:lpstr>Wednesday: Practise your handwriting</vt:lpstr>
      <vt:lpstr>PowerPoint Presentation</vt:lpstr>
      <vt:lpstr>PowerPoint Presentation</vt:lpstr>
      <vt:lpstr>Thursday: Practise your tricky words </vt:lpstr>
      <vt:lpstr>PowerPoint Presentation</vt:lpstr>
      <vt:lpstr>Extra – Practise your phonics on the website Phonics Play for the weekly sounds.  https://www.phonicsplay.co.uk/resources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Home Learning</dc:title>
  <dc:creator>denise waller</dc:creator>
  <cp:lastModifiedBy>denise waller</cp:lastModifiedBy>
  <cp:revision>24</cp:revision>
  <dcterms:created xsi:type="dcterms:W3CDTF">2021-01-04T19:40:34Z</dcterms:created>
  <dcterms:modified xsi:type="dcterms:W3CDTF">2021-01-13T18:13:25Z</dcterms:modified>
</cp:coreProperties>
</file>