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90" r:id="rId2"/>
    <p:sldId id="289" r:id="rId3"/>
    <p:sldId id="282" r:id="rId4"/>
    <p:sldId id="291" r:id="rId5"/>
    <p:sldId id="267" r:id="rId6"/>
  </p:sldIdLst>
  <p:sldSz cx="9144000" cy="6858000" type="screen4x3"/>
  <p:notesSz cx="6858000" cy="9144000"/>
  <p:embeddedFontLst>
    <p:embeddedFont>
      <p:font typeface="Twinkl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105"/>
    <a:srgbClr val="D71D34"/>
    <a:srgbClr val="18A0DB"/>
    <a:srgbClr val="DE1E5A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FE48F-2EDA-F282-3544-28E8B3EE01B1}" v="105" dt="2021-01-18T14:38:58.144"/>
    <p1510:client id="{A79E10EE-6F2A-482A-377A-C8330170FE99}" v="1118" dt="2021-01-18T14:36:20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24" y="1297409"/>
            <a:ext cx="3081857" cy="2181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836" y="3905712"/>
            <a:ext cx="3460548" cy="2449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028" y="4036292"/>
            <a:ext cx="3276047" cy="2318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2335" y="1413163"/>
            <a:ext cx="3312983" cy="23447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5124" y="535709"/>
            <a:ext cx="571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Pictures for printing out are on the class webpage</a:t>
            </a:r>
            <a:endParaRPr lang="en-GB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5"/>
    </mc:Choice>
    <mc:Fallback xmlns="">
      <p:transition spd="slow" advTm="16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3EBA7F-7421-4F83-82AA-55357C17BBF9}"/>
              </a:ext>
            </a:extLst>
          </p:cNvPr>
          <p:cNvSpPr txBox="1"/>
          <p:nvPr/>
        </p:nvSpPr>
        <p:spPr>
          <a:xfrm>
            <a:off x="782320" y="812800"/>
            <a:ext cx="7792720" cy="544764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latin typeface="Comic Sans MS"/>
              </a:rPr>
              <a:t>Thursday objective:</a:t>
            </a:r>
            <a:r>
              <a:rPr lang="en-GB" sz="2800">
                <a:latin typeface="Comic Sans MS"/>
              </a:rPr>
              <a:t> </a:t>
            </a:r>
            <a:r>
              <a:rPr lang="en-GB" sz="2800" b="1">
                <a:latin typeface="Comic Sans MS"/>
              </a:rPr>
              <a:t>To sequence the story</a:t>
            </a:r>
          </a:p>
          <a:p>
            <a:endParaRPr lang="en-GB" sz="2800">
              <a:latin typeface="Comic Sans MS"/>
            </a:endParaRPr>
          </a:p>
          <a:p>
            <a:r>
              <a:rPr lang="en-GB" sz="2400">
                <a:latin typeface="Comic Sans MS"/>
              </a:rPr>
              <a:t>Stories always have a beginning, a middle and an end.</a:t>
            </a:r>
          </a:p>
          <a:p>
            <a:endParaRPr lang="en-GB" sz="2400">
              <a:latin typeface="Comic Sans MS"/>
            </a:endParaRPr>
          </a:p>
          <a:p>
            <a:r>
              <a:rPr lang="en-GB" sz="2400">
                <a:latin typeface="Comic Sans MS"/>
              </a:rPr>
              <a:t>The beginning introduces the characters, the setting and the start of the storyline.</a:t>
            </a:r>
          </a:p>
          <a:p>
            <a:endParaRPr lang="en-GB" sz="2400">
              <a:latin typeface="Comic Sans MS"/>
            </a:endParaRPr>
          </a:p>
          <a:p>
            <a:r>
              <a:rPr lang="en-GB" sz="2400">
                <a:latin typeface="Comic Sans MS"/>
              </a:rPr>
              <a:t>The middle usually has a problem which has to be solved, this is often the most exciting part of the story.</a:t>
            </a:r>
          </a:p>
          <a:p>
            <a:endParaRPr lang="en-GB" sz="2400">
              <a:latin typeface="Comic Sans MS"/>
            </a:endParaRPr>
          </a:p>
          <a:p>
            <a:r>
              <a:rPr lang="en-GB" sz="2400">
                <a:latin typeface="Comic Sans MS"/>
              </a:rPr>
              <a:t>The ending, closes the story for the reader and explains what happens to the characters after the problem has been solved.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17"/>
    </mc:Choice>
    <mc:Fallback xmlns="">
      <p:transition spd="slow" advTm="40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E541E-05C7-4727-AFF6-C14263C57E55}"/>
              </a:ext>
            </a:extLst>
          </p:cNvPr>
          <p:cNvSpPr txBox="1"/>
          <p:nvPr/>
        </p:nvSpPr>
        <p:spPr>
          <a:xfrm>
            <a:off x="599440" y="477520"/>
            <a:ext cx="81483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 smtClean="0">
                <a:latin typeface="Comic Sans MS"/>
              </a:rPr>
              <a:t>Thursday Task:</a:t>
            </a:r>
            <a:r>
              <a:rPr lang="en-GB" sz="2400" dirty="0">
                <a:latin typeface="Comic Sans MS"/>
              </a:rPr>
              <a:t>  To design a story map for The Magic Brush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801" y="1308517"/>
            <a:ext cx="7964199" cy="50553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BC0105"/>
                </a:solidFill>
              </a:rPr>
              <a:t>Year 1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Your task is to cut out the pictures </a:t>
            </a:r>
          </a:p>
          <a:p>
            <a:pPr marL="342900" indent="-342900">
              <a:buAutoNum type="arabicPeriod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Put them in the correct order of the story, write the </a:t>
            </a:r>
            <a:r>
              <a:rPr lang="en-GB" sz="2000" dirty="0" smtClean="0">
                <a:latin typeface="Comic Sans MS" panose="030F0702030302020204" pitchFamily="66" charset="0"/>
              </a:rPr>
              <a:t>numbers </a:t>
            </a:r>
            <a:r>
              <a:rPr lang="en-GB" sz="2000" dirty="0" smtClean="0">
                <a:latin typeface="Comic Sans MS" panose="030F0702030302020204" pitchFamily="66" charset="0"/>
              </a:rPr>
              <a:t>on the back.</a:t>
            </a:r>
          </a:p>
          <a:p>
            <a:pPr marL="342900" indent="-342900">
              <a:buAutoNum type="arabicPeriod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Stick the first picture on a piece of paper or in your book and write a sentence underneath, telling the reader what is happening in the picture.</a:t>
            </a:r>
          </a:p>
          <a:p>
            <a:pPr marL="342900" indent="-342900">
              <a:buAutoNum type="arabicPeriod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Continue doing this with all the pictures.</a:t>
            </a:r>
          </a:p>
          <a:p>
            <a:pPr marL="342900" indent="-342900"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If you find it is taking you too long then you could retell the story and ask an adult to write it for you but you must try 5 sentences yourself.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38"/>
    </mc:Choice>
    <mc:Fallback xmlns="">
      <p:transition spd="slow" advTm="32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309" y="498764"/>
            <a:ext cx="741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Year 2</a:t>
            </a:r>
            <a:r>
              <a:rPr lang="en-GB" sz="1600" dirty="0" smtClean="0">
                <a:latin typeface="Comic Sans MS" panose="030F0702030302020204" pitchFamily="66" charset="0"/>
              </a:rPr>
              <a:t>: </a:t>
            </a:r>
            <a:r>
              <a:rPr lang="en-GB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Task 1</a:t>
            </a:r>
            <a:r>
              <a:rPr lang="en-GB" sz="1600" dirty="0" smtClean="0">
                <a:latin typeface="Comic Sans MS" panose="030F0702030302020204" pitchFamily="66" charset="0"/>
              </a:rPr>
              <a:t> -This is a story mountain, we have used them before in the last lockdown. Can you add some information onto the story mountain showing the structure of the story </a:t>
            </a:r>
            <a:r>
              <a:rPr lang="en-GB" sz="1600" dirty="0" err="1" smtClean="0">
                <a:latin typeface="Comic Sans MS" panose="030F0702030302020204" pitchFamily="66" charset="0"/>
              </a:rPr>
              <a:t>i.e</a:t>
            </a:r>
            <a:r>
              <a:rPr lang="en-GB" sz="1600" dirty="0" smtClean="0">
                <a:latin typeface="Comic Sans MS" panose="030F0702030302020204" pitchFamily="66" charset="0"/>
              </a:rPr>
              <a:t> beginning – opening, middle – problem/dilemma then the solution, ending. You can use bullet points for this part of the task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654" y="2078181"/>
            <a:ext cx="6053687" cy="4297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09" y="2749776"/>
            <a:ext cx="2068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Task 2</a:t>
            </a:r>
            <a:r>
              <a:rPr lang="en-GB" dirty="0" smtClean="0">
                <a:latin typeface="Comic Sans MS" panose="030F0702030302020204" pitchFamily="66" charset="0"/>
              </a:rPr>
              <a:t> – Rewrite the story in your own words </a:t>
            </a:r>
            <a:r>
              <a:rPr lang="en-GB" dirty="0" smtClean="0">
                <a:latin typeface="Comic Sans MS" panose="030F0702030302020204" pitchFamily="66" charset="0"/>
              </a:rPr>
              <a:t>following </a:t>
            </a:r>
            <a:r>
              <a:rPr lang="en-GB" dirty="0" smtClean="0">
                <a:latin typeface="Comic Sans MS" panose="030F0702030302020204" pitchFamily="66" charset="0"/>
              </a:rPr>
              <a:t>your story mountain.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3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67"/>
    </mc:Choice>
    <mc:Fallback xmlns="">
      <p:transition spd="slow" advTm="36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312</TotalTime>
  <Words>265</Words>
  <Application>Microsoft Office PowerPoint</Application>
  <PresentationFormat>On-screen Show (4:3)</PresentationFormat>
  <Paragraphs>24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Twinkl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denise waller</cp:lastModifiedBy>
  <cp:revision>17</cp:revision>
  <dcterms:created xsi:type="dcterms:W3CDTF">2019-01-24T11:02:20Z</dcterms:created>
  <dcterms:modified xsi:type="dcterms:W3CDTF">2021-01-20T14:58:49Z</dcterms:modified>
</cp:coreProperties>
</file>